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50" r:id="rId2"/>
    <p:sldMasterId id="2147483651" r:id="rId3"/>
    <p:sldMasterId id="2147483652" r:id="rId4"/>
    <p:sldMasterId id="2147483653" r:id="rId5"/>
    <p:sldMasterId id="2147483659" r:id="rId6"/>
  </p:sldMasterIdLst>
  <p:notesMasterIdLst>
    <p:notesMasterId r:id="rId15"/>
  </p:notesMasterIdLst>
  <p:sldIdLst>
    <p:sldId id="272" r:id="rId7"/>
    <p:sldId id="285" r:id="rId8"/>
    <p:sldId id="274" r:id="rId9"/>
    <p:sldId id="275" r:id="rId10"/>
    <p:sldId id="276" r:id="rId11"/>
    <p:sldId id="277" r:id="rId12"/>
    <p:sldId id="282" r:id="rId13"/>
    <p:sldId id="286" r:id="rId14"/>
  </p:sldIdLst>
  <p:sldSz cx="24384000" cy="13716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5pPr>
    <a:lvl6pPr marL="2286000" algn="l" defTabSz="914400" rtl="0" eaLnBrk="1" latinLnBrk="0" hangingPunct="1"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6pPr>
    <a:lvl7pPr marL="2743200" algn="l" defTabSz="914400" rtl="0" eaLnBrk="1" latinLnBrk="0" hangingPunct="1"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7pPr>
    <a:lvl8pPr marL="3200400" algn="l" defTabSz="914400" rtl="0" eaLnBrk="1" latinLnBrk="0" hangingPunct="1"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8pPr>
    <a:lvl9pPr marL="3657600" algn="l" defTabSz="914400" rtl="0" eaLnBrk="1" latinLnBrk="0" hangingPunct="1">
      <a:defRPr sz="5600" kern="1200">
        <a:solidFill>
          <a:srgbClr val="000000"/>
        </a:solidFill>
        <a:latin typeface="Gill Sans" charset="0"/>
        <a:ea typeface="ヒラギノ角ゴ ProN W3" charset="0"/>
        <a:cs typeface="ヒラギノ角ゴ ProN W3" charset="0"/>
        <a:sym typeface="Gill Sans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72952"/>
    <a:srgbClr val="3C3C3C"/>
    <a:srgbClr val="909090"/>
    <a:srgbClr val="DFDFDF"/>
    <a:srgbClr val="52BEB0"/>
    <a:srgbClr val="62C8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4" d="100"/>
          <a:sy n="34" d="100"/>
        </p:scale>
        <p:origin x="-756" y="-96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01" d="100"/>
          <a:sy n="101" d="100"/>
        </p:scale>
        <p:origin x="352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4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le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leo" panose="020F0502020204030203" pitchFamily="34" charset="0"/>
              </a:defRPr>
            </a:lvl1pPr>
          </a:lstStyle>
          <a:p>
            <a:fld id="{2CD826BB-5C23-4804-ADF3-D2879A29335B}" type="datetimeFigureOut">
              <a:rPr lang="en-US" smtClean="0"/>
              <a:pPr/>
              <a:t>7/2/2015</a:t>
            </a:fld>
            <a:endParaRPr lang="en-US" dirty="0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leo" panose="020F0502020204030203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leo" panose="020F0502020204030203" pitchFamily="34" charset="0"/>
              </a:defRPr>
            </a:lvl1pPr>
          </a:lstStyle>
          <a:p>
            <a:fld id="{41E8C199-60EB-4919-9D02-E23353818F4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046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048000" y="2244725"/>
            <a:ext cx="18288000" cy="47752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latin typeface="Aleo" panose="020F0502020204030203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048000" y="7204075"/>
            <a:ext cx="18288000" cy="33115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latin typeface="Aleo" panose="020F050202020403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 smtClean="0"/>
              <a:t>Kliknij, aby edytować styl wzorca podtytułu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520786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6400" y="730250"/>
            <a:ext cx="21031200" cy="265112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676400" y="3651250"/>
            <a:ext cx="21031200" cy="870267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4644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17449800" y="730250"/>
            <a:ext cx="5257800" cy="1162367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leo" panose="020F0502020204030203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676400" y="730250"/>
            <a:ext cx="15621000" cy="1162367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765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048000" y="2244725"/>
            <a:ext cx="18288000" cy="47752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latin typeface="Aleo" panose="020F0502020204030203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048000" y="7204075"/>
            <a:ext cx="18288000" cy="33115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latin typeface="Aleo" panose="020F050202020403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 smtClean="0"/>
              <a:t>Kliknij, aby edytować styl wzorca podtytułu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921201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6400" y="730250"/>
            <a:ext cx="21031200" cy="265112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676400" y="3651250"/>
            <a:ext cx="21031200" cy="870267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3060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63700" y="3419475"/>
            <a:ext cx="21031200" cy="5705475"/>
          </a:xfrm>
          <a:prstGeom prst="rect">
            <a:avLst/>
          </a:prstGeom>
        </p:spPr>
        <p:txBody>
          <a:bodyPr anchor="b"/>
          <a:lstStyle>
            <a:lvl1pPr>
              <a:defRPr sz="6000">
                <a:latin typeface="Aleo" panose="020F0502020204030203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663700" y="9178925"/>
            <a:ext cx="21031200" cy="30003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latin typeface="Aleo" panose="020F0502020204030203" pitchFamily="34" charset="0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3148380082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6400" y="730250"/>
            <a:ext cx="21031200" cy="265112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676400" y="3651250"/>
            <a:ext cx="10439400" cy="870267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12268200" y="3651250"/>
            <a:ext cx="10439400" cy="870267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974116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9575" y="730250"/>
            <a:ext cx="21031200" cy="265112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679575" y="3362325"/>
            <a:ext cx="10315575" cy="16478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leo" panose="020F050202020403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1679575" y="5010150"/>
            <a:ext cx="10315575" cy="736917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12344400" y="3362325"/>
            <a:ext cx="10366375" cy="16478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leo" panose="020F050202020403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12344400" y="5010150"/>
            <a:ext cx="10366375" cy="736917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681681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6400" y="730250"/>
            <a:ext cx="21031200" cy="265112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1923438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6674188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9575" y="914400"/>
            <a:ext cx="7864475" cy="3200400"/>
          </a:xfrm>
          <a:prstGeom prst="rect">
            <a:avLst/>
          </a:prstGeom>
        </p:spPr>
        <p:txBody>
          <a:bodyPr anchor="b"/>
          <a:lstStyle>
            <a:lvl1pPr>
              <a:defRPr sz="3200">
                <a:latin typeface="Aleo" panose="020F0502020204030203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366375" y="1974850"/>
            <a:ext cx="12344400" cy="9747250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Aleo" panose="020F0502020204030203" pitchFamily="34" charset="0"/>
              </a:defRPr>
            </a:lvl1pPr>
            <a:lvl2pPr>
              <a:defRPr sz="2800">
                <a:latin typeface="Aleo" panose="020F0502020204030203" pitchFamily="34" charset="0"/>
              </a:defRPr>
            </a:lvl2pPr>
            <a:lvl3pPr>
              <a:defRPr sz="2400">
                <a:latin typeface="Aleo" panose="020F0502020204030203" pitchFamily="34" charset="0"/>
              </a:defRPr>
            </a:lvl3pPr>
            <a:lvl4pPr>
              <a:defRPr sz="2000">
                <a:latin typeface="Aleo" panose="020F0502020204030203" pitchFamily="34" charset="0"/>
              </a:defRPr>
            </a:lvl4pPr>
            <a:lvl5pPr>
              <a:defRPr sz="2000">
                <a:latin typeface="Aleo" panose="020F0502020204030203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79575" y="4114800"/>
            <a:ext cx="7864475" cy="7623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Aleo" panose="020F0502020204030203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42052469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6400" y="730250"/>
            <a:ext cx="21031200" cy="265112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676400" y="3651250"/>
            <a:ext cx="21031200" cy="870267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0860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9575" y="914400"/>
            <a:ext cx="7864475" cy="3200400"/>
          </a:xfrm>
          <a:prstGeom prst="rect">
            <a:avLst/>
          </a:prstGeom>
        </p:spPr>
        <p:txBody>
          <a:bodyPr anchor="b"/>
          <a:lstStyle>
            <a:lvl1pPr>
              <a:defRPr sz="3200">
                <a:latin typeface="Aleo" panose="020F0502020204030203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0366375" y="1974850"/>
            <a:ext cx="12344400" cy="9747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Aleo" panose="020F0502020204030203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>
              <a:sym typeface="Gill Sans" charset="0"/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79575" y="4114800"/>
            <a:ext cx="7864475" cy="7623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Aleo" panose="020F0502020204030203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1179750207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6400" y="730250"/>
            <a:ext cx="21031200" cy="265112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676400" y="3651250"/>
            <a:ext cx="21031200" cy="870267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580371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17449800" y="730250"/>
            <a:ext cx="5257800" cy="1162367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leo" panose="020F0502020204030203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676400" y="730250"/>
            <a:ext cx="15621000" cy="1162367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22398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048000" y="2244725"/>
            <a:ext cx="18288000" cy="47752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latin typeface="Aleo" panose="020F0502020204030203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048000" y="7204075"/>
            <a:ext cx="18288000" cy="33115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latin typeface="Aleo" panose="020F050202020403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 smtClean="0"/>
              <a:t>Kliknij, aby edytować styl wzorca podtytułu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286761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6400" y="730250"/>
            <a:ext cx="21031200" cy="265112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676400" y="3651250"/>
            <a:ext cx="21031200" cy="870267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542263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63700" y="3419475"/>
            <a:ext cx="21031200" cy="5705475"/>
          </a:xfrm>
          <a:prstGeom prst="rect">
            <a:avLst/>
          </a:prstGeom>
        </p:spPr>
        <p:txBody>
          <a:bodyPr anchor="b"/>
          <a:lstStyle>
            <a:lvl1pPr>
              <a:defRPr sz="6000">
                <a:latin typeface="Aleo" panose="020F0502020204030203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663700" y="9178925"/>
            <a:ext cx="21031200" cy="30003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latin typeface="Aleo" panose="020F0502020204030203" pitchFamily="34" charset="0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2050626436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6400" y="730250"/>
            <a:ext cx="21031200" cy="265112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676400" y="3651250"/>
            <a:ext cx="10439400" cy="870267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12268200" y="3651250"/>
            <a:ext cx="10439400" cy="870267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34197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9575" y="730250"/>
            <a:ext cx="21031200" cy="265112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679575" y="3362325"/>
            <a:ext cx="10315575" cy="16478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leo" panose="020F050202020403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1679575" y="5010150"/>
            <a:ext cx="10315575" cy="736917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12344400" y="3362325"/>
            <a:ext cx="10366375" cy="16478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leo" panose="020F050202020403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12344400" y="5010150"/>
            <a:ext cx="10366375" cy="736917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693505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6400" y="730250"/>
            <a:ext cx="21031200" cy="265112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799412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655200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63700" y="3419475"/>
            <a:ext cx="21031200" cy="5705475"/>
          </a:xfrm>
          <a:prstGeom prst="rect">
            <a:avLst/>
          </a:prstGeom>
        </p:spPr>
        <p:txBody>
          <a:bodyPr anchor="b"/>
          <a:lstStyle>
            <a:lvl1pPr>
              <a:defRPr sz="6000">
                <a:latin typeface="Aleo" panose="020F0502020204030203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663700" y="9178925"/>
            <a:ext cx="21031200" cy="30003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latin typeface="Aleo" panose="020F0502020204030203" pitchFamily="34" charset="0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35904202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9575" y="914400"/>
            <a:ext cx="7864475" cy="3200400"/>
          </a:xfrm>
          <a:prstGeom prst="rect">
            <a:avLst/>
          </a:prstGeom>
        </p:spPr>
        <p:txBody>
          <a:bodyPr anchor="b"/>
          <a:lstStyle>
            <a:lvl1pPr>
              <a:defRPr sz="3200">
                <a:latin typeface="Aleo" panose="020F0502020204030203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366375" y="1974850"/>
            <a:ext cx="12344400" cy="9747250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Aleo" panose="020F0502020204030203" pitchFamily="34" charset="0"/>
              </a:defRPr>
            </a:lvl1pPr>
            <a:lvl2pPr>
              <a:defRPr sz="2800">
                <a:latin typeface="Aleo" panose="020F0502020204030203" pitchFamily="34" charset="0"/>
              </a:defRPr>
            </a:lvl2pPr>
            <a:lvl3pPr>
              <a:defRPr sz="2400">
                <a:latin typeface="Aleo" panose="020F0502020204030203" pitchFamily="34" charset="0"/>
              </a:defRPr>
            </a:lvl3pPr>
            <a:lvl4pPr>
              <a:defRPr sz="2000">
                <a:latin typeface="Aleo" panose="020F0502020204030203" pitchFamily="34" charset="0"/>
              </a:defRPr>
            </a:lvl4pPr>
            <a:lvl5pPr>
              <a:defRPr sz="2000">
                <a:latin typeface="Aleo" panose="020F0502020204030203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79575" y="4114800"/>
            <a:ext cx="7864475" cy="7623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Aleo" panose="020F0502020204030203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2542303817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9575" y="914400"/>
            <a:ext cx="7864475" cy="3200400"/>
          </a:xfrm>
          <a:prstGeom prst="rect">
            <a:avLst/>
          </a:prstGeom>
        </p:spPr>
        <p:txBody>
          <a:bodyPr anchor="b"/>
          <a:lstStyle>
            <a:lvl1pPr>
              <a:defRPr sz="3200">
                <a:latin typeface="Aleo" panose="020F0502020204030203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0366375" y="1974850"/>
            <a:ext cx="12344400" cy="9747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Aleo" panose="020F0502020204030203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>
              <a:sym typeface="Gill Sans" charset="0"/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79575" y="4114800"/>
            <a:ext cx="7864475" cy="7623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Aleo" panose="020F0502020204030203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2279462185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6400" y="730250"/>
            <a:ext cx="21031200" cy="265112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676400" y="3651250"/>
            <a:ext cx="21031200" cy="870267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461841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17449800" y="730250"/>
            <a:ext cx="5257800" cy="1162367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leo" panose="020F0502020204030203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676400" y="730250"/>
            <a:ext cx="15621000" cy="1162367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6643659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048000" y="2244725"/>
            <a:ext cx="18288000" cy="47752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latin typeface="Aleo" panose="020F0502020204030203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048000" y="7204075"/>
            <a:ext cx="18288000" cy="33115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latin typeface="Aleo" panose="020F050202020403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 smtClean="0"/>
              <a:t>Kliknij, aby edytować styl wzorca podtytułu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617217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6400" y="730250"/>
            <a:ext cx="21031200" cy="265112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676400" y="3651250"/>
            <a:ext cx="21031200" cy="870267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461910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63700" y="3419475"/>
            <a:ext cx="21031200" cy="5705475"/>
          </a:xfrm>
          <a:prstGeom prst="rect">
            <a:avLst/>
          </a:prstGeom>
        </p:spPr>
        <p:txBody>
          <a:bodyPr anchor="b"/>
          <a:lstStyle>
            <a:lvl1pPr>
              <a:defRPr sz="6000">
                <a:latin typeface="Aleo" panose="020F0502020204030203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663700" y="9178925"/>
            <a:ext cx="21031200" cy="30003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latin typeface="Aleo" panose="020F0502020204030203" pitchFamily="34" charset="0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2258866487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6400" y="730250"/>
            <a:ext cx="21031200" cy="265112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676400" y="3651250"/>
            <a:ext cx="10439400" cy="870267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12268200" y="3651250"/>
            <a:ext cx="10439400" cy="870267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953568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9575" y="730250"/>
            <a:ext cx="21031200" cy="265112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679575" y="3362325"/>
            <a:ext cx="10315575" cy="16478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leo" panose="020F050202020403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1679575" y="5010150"/>
            <a:ext cx="10315575" cy="736917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12344400" y="3362325"/>
            <a:ext cx="10366375" cy="16478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leo" panose="020F050202020403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12344400" y="5010150"/>
            <a:ext cx="10366375" cy="736917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815949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6400" y="730250"/>
            <a:ext cx="21031200" cy="265112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31692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6400" y="730250"/>
            <a:ext cx="21031200" cy="265112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676400" y="3651250"/>
            <a:ext cx="10439400" cy="870267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12268200" y="3651250"/>
            <a:ext cx="10439400" cy="870267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91686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7351379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9575" y="914400"/>
            <a:ext cx="7864475" cy="3200400"/>
          </a:xfrm>
          <a:prstGeom prst="rect">
            <a:avLst/>
          </a:prstGeom>
        </p:spPr>
        <p:txBody>
          <a:bodyPr anchor="b"/>
          <a:lstStyle>
            <a:lvl1pPr>
              <a:defRPr sz="3200">
                <a:latin typeface="Aleo" panose="020F0502020204030203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366375" y="1974850"/>
            <a:ext cx="12344400" cy="9747250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Aleo" panose="020F0502020204030203" pitchFamily="34" charset="0"/>
              </a:defRPr>
            </a:lvl1pPr>
            <a:lvl2pPr>
              <a:defRPr sz="2800">
                <a:latin typeface="Aleo" panose="020F0502020204030203" pitchFamily="34" charset="0"/>
              </a:defRPr>
            </a:lvl2pPr>
            <a:lvl3pPr>
              <a:defRPr sz="2400">
                <a:latin typeface="Aleo" panose="020F0502020204030203" pitchFamily="34" charset="0"/>
              </a:defRPr>
            </a:lvl3pPr>
            <a:lvl4pPr>
              <a:defRPr sz="2000">
                <a:latin typeface="Aleo" panose="020F0502020204030203" pitchFamily="34" charset="0"/>
              </a:defRPr>
            </a:lvl4pPr>
            <a:lvl5pPr>
              <a:defRPr sz="2000">
                <a:latin typeface="Aleo" panose="020F0502020204030203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79575" y="4114800"/>
            <a:ext cx="7864475" cy="7623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Aleo" panose="020F0502020204030203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2602830287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9575" y="914400"/>
            <a:ext cx="7864475" cy="3200400"/>
          </a:xfrm>
          <a:prstGeom prst="rect">
            <a:avLst/>
          </a:prstGeom>
        </p:spPr>
        <p:txBody>
          <a:bodyPr anchor="b"/>
          <a:lstStyle>
            <a:lvl1pPr>
              <a:defRPr sz="3200">
                <a:latin typeface="Aleo" panose="020F0502020204030203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0366375" y="1974850"/>
            <a:ext cx="12344400" cy="9747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Aleo" panose="020F0502020204030203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>
              <a:sym typeface="Gill Sans" charset="0"/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79575" y="4114800"/>
            <a:ext cx="7864475" cy="7623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Aleo" panose="020F0502020204030203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4284865669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6400" y="730250"/>
            <a:ext cx="21031200" cy="265112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676400" y="3651250"/>
            <a:ext cx="21031200" cy="870267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550834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17449800" y="730250"/>
            <a:ext cx="5257800" cy="1162367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leo" panose="020F0502020204030203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676400" y="730250"/>
            <a:ext cx="15621000" cy="1162367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958288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048000" y="2244725"/>
            <a:ext cx="18288000" cy="47752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latin typeface="Aleo" panose="020F0502020204030203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048000" y="7204075"/>
            <a:ext cx="18288000" cy="33115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latin typeface="Aleo" panose="020F050202020403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 smtClean="0"/>
              <a:t>Kliknij, aby edytować styl wzorca podtytułu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186539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6400" y="730250"/>
            <a:ext cx="21031200" cy="265112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676400" y="3651250"/>
            <a:ext cx="21031200" cy="870267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384716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63700" y="3419475"/>
            <a:ext cx="21031200" cy="5705475"/>
          </a:xfrm>
          <a:prstGeom prst="rect">
            <a:avLst/>
          </a:prstGeom>
        </p:spPr>
        <p:txBody>
          <a:bodyPr anchor="b"/>
          <a:lstStyle>
            <a:lvl1pPr>
              <a:defRPr sz="6000">
                <a:latin typeface="Aleo" panose="020F0502020204030203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663700" y="9178925"/>
            <a:ext cx="21031200" cy="30003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latin typeface="Aleo" panose="020F0502020204030203" pitchFamily="34" charset="0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2032120104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6400" y="730250"/>
            <a:ext cx="21031200" cy="265112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676400" y="3651250"/>
            <a:ext cx="10439400" cy="870267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12268200" y="3651250"/>
            <a:ext cx="10439400" cy="870267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660013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9575" y="730250"/>
            <a:ext cx="21031200" cy="265112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679575" y="3362325"/>
            <a:ext cx="10315575" cy="16478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leo" panose="020F050202020403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1679575" y="5010150"/>
            <a:ext cx="10315575" cy="736917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12344400" y="3362325"/>
            <a:ext cx="10366375" cy="16478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leo" panose="020F050202020403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12344400" y="5010150"/>
            <a:ext cx="10366375" cy="736917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374686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9575" y="730250"/>
            <a:ext cx="21031200" cy="265112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679575" y="3362325"/>
            <a:ext cx="10315575" cy="16478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leo" panose="020F050202020403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1679575" y="5010150"/>
            <a:ext cx="10315575" cy="736917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12344400" y="3362325"/>
            <a:ext cx="10366375" cy="16478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leo" panose="020F050202020403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12344400" y="5010150"/>
            <a:ext cx="10366375" cy="736917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62558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6400" y="730250"/>
            <a:ext cx="21031200" cy="265112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711987"/>
      </p:ext>
    </p:extLst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7345462"/>
      </p:ext>
    </p:extLst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9575" y="914400"/>
            <a:ext cx="7864475" cy="3200400"/>
          </a:xfrm>
          <a:prstGeom prst="rect">
            <a:avLst/>
          </a:prstGeom>
        </p:spPr>
        <p:txBody>
          <a:bodyPr anchor="b"/>
          <a:lstStyle>
            <a:lvl1pPr>
              <a:defRPr sz="3200">
                <a:latin typeface="Aleo" panose="020F0502020204030203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366375" y="1974850"/>
            <a:ext cx="12344400" cy="9747250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Aleo" panose="020F0502020204030203" pitchFamily="34" charset="0"/>
              </a:defRPr>
            </a:lvl1pPr>
            <a:lvl2pPr>
              <a:defRPr sz="2800">
                <a:latin typeface="Aleo" panose="020F0502020204030203" pitchFamily="34" charset="0"/>
              </a:defRPr>
            </a:lvl2pPr>
            <a:lvl3pPr>
              <a:defRPr sz="2400">
                <a:latin typeface="Aleo" panose="020F0502020204030203" pitchFamily="34" charset="0"/>
              </a:defRPr>
            </a:lvl3pPr>
            <a:lvl4pPr>
              <a:defRPr sz="2000">
                <a:latin typeface="Aleo" panose="020F0502020204030203" pitchFamily="34" charset="0"/>
              </a:defRPr>
            </a:lvl4pPr>
            <a:lvl5pPr>
              <a:defRPr sz="2000">
                <a:latin typeface="Aleo" panose="020F0502020204030203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79575" y="4114800"/>
            <a:ext cx="7864475" cy="7623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Aleo" panose="020F0502020204030203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3906943665"/>
      </p:ext>
    </p:extLst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9575" y="914400"/>
            <a:ext cx="7864475" cy="3200400"/>
          </a:xfrm>
          <a:prstGeom prst="rect">
            <a:avLst/>
          </a:prstGeom>
        </p:spPr>
        <p:txBody>
          <a:bodyPr anchor="b"/>
          <a:lstStyle>
            <a:lvl1pPr>
              <a:defRPr sz="3200">
                <a:latin typeface="Aleo" panose="020F0502020204030203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0366375" y="1974850"/>
            <a:ext cx="12344400" cy="9747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Aleo" panose="020F0502020204030203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>
              <a:sym typeface="Gill Sans" charset="0"/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79575" y="4114800"/>
            <a:ext cx="7864475" cy="7623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Aleo" panose="020F0502020204030203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3988260298"/>
      </p:ext>
    </p:extLst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6400" y="730250"/>
            <a:ext cx="21031200" cy="265112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676400" y="3651250"/>
            <a:ext cx="21031200" cy="870267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0521250"/>
      </p:ext>
    </p:extLst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17449800" y="730250"/>
            <a:ext cx="5257800" cy="1162367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leo" panose="020F0502020204030203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676400" y="730250"/>
            <a:ext cx="15621000" cy="1162367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133654"/>
      </p:ext>
    </p:extLst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048000" y="2244725"/>
            <a:ext cx="18288000" cy="47752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latin typeface="Aleo" panose="020F0502020204030203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3048000" y="7204075"/>
            <a:ext cx="18288000" cy="331152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latin typeface="Aleo" panose="020F050202020403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dirty="0" smtClean="0"/>
              <a:t>Kliknij, aby edytować styl wzorca podtytułu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257109"/>
      </p:ext>
    </p:extLst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6400" y="730250"/>
            <a:ext cx="21031200" cy="265112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676400" y="3651250"/>
            <a:ext cx="21031200" cy="870267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1150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63700" y="3419475"/>
            <a:ext cx="21031200" cy="5705475"/>
          </a:xfrm>
          <a:prstGeom prst="rect">
            <a:avLst/>
          </a:prstGeom>
        </p:spPr>
        <p:txBody>
          <a:bodyPr anchor="b"/>
          <a:lstStyle>
            <a:lvl1pPr>
              <a:defRPr sz="6000">
                <a:latin typeface="Aleo" panose="020F0502020204030203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663700" y="9178925"/>
            <a:ext cx="21031200" cy="30003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latin typeface="Aleo" panose="020F0502020204030203" pitchFamily="34" charset="0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4136084638"/>
      </p:ext>
    </p:extLst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6400" y="730250"/>
            <a:ext cx="21031200" cy="265112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676400" y="3651250"/>
            <a:ext cx="10439400" cy="870267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12268200" y="3651250"/>
            <a:ext cx="10439400" cy="870267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33493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6400" y="730250"/>
            <a:ext cx="21031200" cy="265112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53527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9575" y="730250"/>
            <a:ext cx="21031200" cy="265112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679575" y="3362325"/>
            <a:ext cx="10315575" cy="16478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leo" panose="020F050202020403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1679575" y="5010150"/>
            <a:ext cx="10315575" cy="736917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12344400" y="3362325"/>
            <a:ext cx="10366375" cy="16478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Aleo" panose="020F050202020403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12344400" y="5010150"/>
            <a:ext cx="10366375" cy="736917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473485"/>
      </p:ext>
    </p:extLst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6400" y="730250"/>
            <a:ext cx="21031200" cy="265112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257468"/>
      </p:ext>
    </p:extLst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49995515"/>
      </p:ext>
    </p:extLst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9575" y="914400"/>
            <a:ext cx="7864475" cy="3200400"/>
          </a:xfrm>
          <a:prstGeom prst="rect">
            <a:avLst/>
          </a:prstGeom>
        </p:spPr>
        <p:txBody>
          <a:bodyPr anchor="b"/>
          <a:lstStyle>
            <a:lvl1pPr>
              <a:defRPr sz="3200">
                <a:latin typeface="Aleo" panose="020F0502020204030203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366375" y="1974850"/>
            <a:ext cx="12344400" cy="9747250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Aleo" panose="020F0502020204030203" pitchFamily="34" charset="0"/>
              </a:defRPr>
            </a:lvl1pPr>
            <a:lvl2pPr>
              <a:defRPr sz="2800">
                <a:latin typeface="Aleo" panose="020F0502020204030203" pitchFamily="34" charset="0"/>
              </a:defRPr>
            </a:lvl2pPr>
            <a:lvl3pPr>
              <a:defRPr sz="2400">
                <a:latin typeface="Aleo" panose="020F0502020204030203" pitchFamily="34" charset="0"/>
              </a:defRPr>
            </a:lvl3pPr>
            <a:lvl4pPr>
              <a:defRPr sz="2000">
                <a:latin typeface="Aleo" panose="020F0502020204030203" pitchFamily="34" charset="0"/>
              </a:defRPr>
            </a:lvl4pPr>
            <a:lvl5pPr>
              <a:defRPr sz="2000">
                <a:latin typeface="Aleo" panose="020F0502020204030203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79575" y="4114800"/>
            <a:ext cx="7864475" cy="7623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Aleo" panose="020F0502020204030203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3757339460"/>
      </p:ext>
    </p:extLst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9575" y="914400"/>
            <a:ext cx="7864475" cy="3200400"/>
          </a:xfrm>
          <a:prstGeom prst="rect">
            <a:avLst/>
          </a:prstGeom>
        </p:spPr>
        <p:txBody>
          <a:bodyPr anchor="b"/>
          <a:lstStyle>
            <a:lvl1pPr>
              <a:defRPr sz="3200">
                <a:latin typeface="Aleo" panose="020F0502020204030203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0366375" y="1974850"/>
            <a:ext cx="12344400" cy="9747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Aleo" panose="020F0502020204030203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>
              <a:sym typeface="Gill Sans" charset="0"/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79575" y="4114800"/>
            <a:ext cx="7864475" cy="7623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Aleo" panose="020F0502020204030203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2965747459"/>
      </p:ext>
    </p:extLst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6400" y="730250"/>
            <a:ext cx="21031200" cy="2651125"/>
          </a:xfrm>
          <a:prstGeom prst="rect">
            <a:avLst/>
          </a:prstGeom>
        </p:spPr>
        <p:txBody>
          <a:bodyPr/>
          <a:lstStyle>
            <a:lvl1pPr>
              <a:defRPr>
                <a:latin typeface="Aleo" panose="020F0502020204030203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676400" y="3651250"/>
            <a:ext cx="21031200" cy="870267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814772"/>
      </p:ext>
    </p:extLst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17449800" y="730250"/>
            <a:ext cx="5257800" cy="1162367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leo" panose="020F0502020204030203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676400" y="730250"/>
            <a:ext cx="15621000" cy="1162367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Aleo" panose="020F0502020204030203" pitchFamily="34" charset="0"/>
              </a:defRPr>
            </a:lvl1pPr>
            <a:lvl2pPr>
              <a:defRPr>
                <a:latin typeface="Aleo" panose="020F0502020204030203" pitchFamily="34" charset="0"/>
              </a:defRPr>
            </a:lvl2pPr>
            <a:lvl3pPr>
              <a:defRPr>
                <a:latin typeface="Aleo" panose="020F0502020204030203" pitchFamily="34" charset="0"/>
              </a:defRPr>
            </a:lvl3pPr>
            <a:lvl4pPr>
              <a:defRPr>
                <a:latin typeface="Aleo" panose="020F0502020204030203" pitchFamily="34" charset="0"/>
              </a:defRPr>
            </a:lvl4pPr>
            <a:lvl5pPr>
              <a:defRPr>
                <a:latin typeface="Aleo" panose="020F0502020204030203" pitchFamily="34" charset="0"/>
              </a:defRPr>
            </a:lvl5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69125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534373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9575" y="914400"/>
            <a:ext cx="7864475" cy="3200400"/>
          </a:xfrm>
          <a:prstGeom prst="rect">
            <a:avLst/>
          </a:prstGeom>
        </p:spPr>
        <p:txBody>
          <a:bodyPr anchor="b"/>
          <a:lstStyle>
            <a:lvl1pPr>
              <a:defRPr sz="3200">
                <a:latin typeface="Aleo" panose="020F0502020204030203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366375" y="1974850"/>
            <a:ext cx="12344400" cy="9747250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Aleo" panose="020F0502020204030203" pitchFamily="34" charset="0"/>
              </a:defRPr>
            </a:lvl1pPr>
            <a:lvl2pPr>
              <a:defRPr sz="2800">
                <a:latin typeface="Aleo" panose="020F0502020204030203" pitchFamily="34" charset="0"/>
              </a:defRPr>
            </a:lvl2pPr>
            <a:lvl3pPr>
              <a:defRPr sz="2400">
                <a:latin typeface="Aleo" panose="020F0502020204030203" pitchFamily="34" charset="0"/>
              </a:defRPr>
            </a:lvl3pPr>
            <a:lvl4pPr>
              <a:defRPr sz="2000">
                <a:latin typeface="Aleo" panose="020F0502020204030203" pitchFamily="34" charset="0"/>
              </a:defRPr>
            </a:lvl4pPr>
            <a:lvl5pPr>
              <a:defRPr sz="2000">
                <a:latin typeface="Aleo" panose="020F0502020204030203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79575" y="4114800"/>
            <a:ext cx="7864475" cy="7623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Aleo" panose="020F0502020204030203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22777393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79575" y="914400"/>
            <a:ext cx="7864475" cy="3200400"/>
          </a:xfrm>
          <a:prstGeom prst="rect">
            <a:avLst/>
          </a:prstGeom>
        </p:spPr>
        <p:txBody>
          <a:bodyPr anchor="b"/>
          <a:lstStyle>
            <a:lvl1pPr>
              <a:defRPr sz="3200">
                <a:latin typeface="Aleo" panose="020F0502020204030203" pitchFamily="34" charset="0"/>
              </a:defRPr>
            </a:lvl1pPr>
          </a:lstStyle>
          <a:p>
            <a:r>
              <a:rPr lang="pl-PL" dirty="0" smtClean="0"/>
              <a:t>Kliknij, aby edytować styl</a:t>
            </a:r>
            <a:endParaRPr lang="en-US" dirty="0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0366375" y="1974850"/>
            <a:ext cx="12344400" cy="9747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Aleo" panose="020F0502020204030203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>
              <a:sym typeface="Gill Sans" charset="0"/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79575" y="4114800"/>
            <a:ext cx="7864475" cy="76231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Aleo" panose="020F0502020204030203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dirty="0" smtClean="0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39163519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11600" kern="12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1117600" indent="-800100" algn="l" rtl="0" eaLnBrk="0" fontAlgn="base" hangingPunct="0">
        <a:spcBef>
          <a:spcPts val="5200"/>
        </a:spcBef>
        <a:spcAft>
          <a:spcPct val="0"/>
        </a:spcAft>
        <a:buSzPct val="171000"/>
        <a:buFont typeface="Gill Sans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562100" indent="-800100" algn="l" rtl="0" eaLnBrk="0" fontAlgn="base" hangingPunct="0">
        <a:spcBef>
          <a:spcPts val="5200"/>
        </a:spcBef>
        <a:spcAft>
          <a:spcPct val="0"/>
        </a:spcAft>
        <a:buSzPct val="171000"/>
        <a:buFont typeface="Gill Sans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2006600" indent="-800100" algn="l" rtl="0" eaLnBrk="0" fontAlgn="base" hangingPunct="0">
        <a:spcBef>
          <a:spcPts val="5200"/>
        </a:spcBef>
        <a:spcAft>
          <a:spcPct val="0"/>
        </a:spcAft>
        <a:buSzPct val="171000"/>
        <a:buFont typeface="Gill Sans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451100" indent="-800100" algn="l" rtl="0" eaLnBrk="0" fontAlgn="base" hangingPunct="0">
        <a:spcBef>
          <a:spcPts val="5200"/>
        </a:spcBef>
        <a:spcAft>
          <a:spcPct val="0"/>
        </a:spcAft>
        <a:buSzPct val="171000"/>
        <a:buFont typeface="Gill Sans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895600" indent="-800100" algn="l" rtl="0" eaLnBrk="0" fontAlgn="base" hangingPunct="0">
        <a:spcBef>
          <a:spcPts val="5200"/>
        </a:spcBef>
        <a:spcAft>
          <a:spcPct val="0"/>
        </a:spcAft>
        <a:buSzPct val="171000"/>
        <a:buFont typeface="Gill Sans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11600" kern="12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1117600" indent="-800100" algn="l" rtl="0" eaLnBrk="0" fontAlgn="base" hangingPunct="0">
        <a:spcBef>
          <a:spcPts val="5200"/>
        </a:spcBef>
        <a:spcAft>
          <a:spcPct val="0"/>
        </a:spcAft>
        <a:buSzPct val="171000"/>
        <a:buFont typeface="Gill Sans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562100" indent="-800100" algn="l" rtl="0" eaLnBrk="0" fontAlgn="base" hangingPunct="0">
        <a:spcBef>
          <a:spcPts val="5200"/>
        </a:spcBef>
        <a:spcAft>
          <a:spcPct val="0"/>
        </a:spcAft>
        <a:buSzPct val="171000"/>
        <a:buFont typeface="Gill Sans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2006600" indent="-800100" algn="l" rtl="0" eaLnBrk="0" fontAlgn="base" hangingPunct="0">
        <a:spcBef>
          <a:spcPts val="5200"/>
        </a:spcBef>
        <a:spcAft>
          <a:spcPct val="0"/>
        </a:spcAft>
        <a:buSzPct val="171000"/>
        <a:buFont typeface="Gill Sans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451100" indent="-800100" algn="l" rtl="0" eaLnBrk="0" fontAlgn="base" hangingPunct="0">
        <a:spcBef>
          <a:spcPts val="5200"/>
        </a:spcBef>
        <a:spcAft>
          <a:spcPct val="0"/>
        </a:spcAft>
        <a:buSzPct val="171000"/>
        <a:buFont typeface="Gill Sans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895600" indent="-800100" algn="l" rtl="0" eaLnBrk="0" fontAlgn="base" hangingPunct="0">
        <a:spcBef>
          <a:spcPts val="5200"/>
        </a:spcBef>
        <a:spcAft>
          <a:spcPct val="0"/>
        </a:spcAft>
        <a:buSzPct val="171000"/>
        <a:buFont typeface="Gill Sans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11600" kern="12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1117600" indent="-800100" algn="l" rtl="0" eaLnBrk="0" fontAlgn="base" hangingPunct="0">
        <a:spcBef>
          <a:spcPts val="5200"/>
        </a:spcBef>
        <a:spcAft>
          <a:spcPct val="0"/>
        </a:spcAft>
        <a:buSzPct val="171000"/>
        <a:buFont typeface="Gill Sans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562100" indent="-800100" algn="l" rtl="0" eaLnBrk="0" fontAlgn="base" hangingPunct="0">
        <a:spcBef>
          <a:spcPts val="5200"/>
        </a:spcBef>
        <a:spcAft>
          <a:spcPct val="0"/>
        </a:spcAft>
        <a:buSzPct val="171000"/>
        <a:buFont typeface="Gill Sans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2006600" indent="-800100" algn="l" rtl="0" eaLnBrk="0" fontAlgn="base" hangingPunct="0">
        <a:spcBef>
          <a:spcPts val="5200"/>
        </a:spcBef>
        <a:spcAft>
          <a:spcPct val="0"/>
        </a:spcAft>
        <a:buSzPct val="171000"/>
        <a:buFont typeface="Gill Sans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451100" indent="-800100" algn="l" rtl="0" eaLnBrk="0" fontAlgn="base" hangingPunct="0">
        <a:spcBef>
          <a:spcPts val="5200"/>
        </a:spcBef>
        <a:spcAft>
          <a:spcPct val="0"/>
        </a:spcAft>
        <a:buSzPct val="171000"/>
        <a:buFont typeface="Gill Sans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895600" indent="-800100" algn="l" rtl="0" eaLnBrk="0" fontAlgn="base" hangingPunct="0">
        <a:spcBef>
          <a:spcPts val="5200"/>
        </a:spcBef>
        <a:spcAft>
          <a:spcPct val="0"/>
        </a:spcAft>
        <a:buSzPct val="171000"/>
        <a:buFont typeface="Gill Sans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reeform 1"/>
          <p:cNvSpPr>
            <a:spLocks/>
          </p:cNvSpPr>
          <p:nvPr/>
        </p:nvSpPr>
        <p:spPr bwMode="auto">
          <a:xfrm>
            <a:off x="8723313" y="-14288"/>
            <a:ext cx="15725775" cy="13800138"/>
          </a:xfrm>
          <a:custGeom>
            <a:avLst/>
            <a:gdLst>
              <a:gd name="T0" fmla="*/ 6732233 w 21600"/>
              <a:gd name="T1" fmla="*/ 14695 h 21600"/>
              <a:gd name="T2" fmla="*/ 15674812 w 21600"/>
              <a:gd name="T3" fmla="*/ 0 h 21600"/>
              <a:gd name="T4" fmla="*/ 15725775 w 21600"/>
              <a:gd name="T5" fmla="*/ 13800138 h 21600"/>
              <a:gd name="T6" fmla="*/ 0 w 21600"/>
              <a:gd name="T7" fmla="*/ 13766915 h 21600"/>
              <a:gd name="T8" fmla="*/ 6732233 w 21600"/>
              <a:gd name="T9" fmla="*/ 14695 h 21600"/>
              <a:gd name="T10" fmla="*/ 6732233 w 21600"/>
              <a:gd name="T11" fmla="*/ 14695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1600" h="21600">
                <a:moveTo>
                  <a:pt x="9247" y="23"/>
                </a:moveTo>
                <a:lnTo>
                  <a:pt x="21530" y="0"/>
                </a:lnTo>
                <a:lnTo>
                  <a:pt x="21600" y="21600"/>
                </a:lnTo>
                <a:lnTo>
                  <a:pt x="0" y="21548"/>
                </a:lnTo>
                <a:lnTo>
                  <a:pt x="9247" y="23"/>
                </a:lnTo>
                <a:close/>
                <a:moveTo>
                  <a:pt x="9247" y="23"/>
                </a:moveTo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 dirty="0">
              <a:latin typeface="Aleo" panose="020F0502020204030203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11600" kern="12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1117600" indent="-800100" algn="l" rtl="0" eaLnBrk="0" fontAlgn="base" hangingPunct="0">
        <a:spcBef>
          <a:spcPts val="5200"/>
        </a:spcBef>
        <a:spcAft>
          <a:spcPct val="0"/>
        </a:spcAft>
        <a:buSzPct val="171000"/>
        <a:buFont typeface="Gill Sans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562100" indent="-800100" algn="l" rtl="0" eaLnBrk="0" fontAlgn="base" hangingPunct="0">
        <a:spcBef>
          <a:spcPts val="5200"/>
        </a:spcBef>
        <a:spcAft>
          <a:spcPct val="0"/>
        </a:spcAft>
        <a:buSzPct val="171000"/>
        <a:buFont typeface="Gill Sans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2006600" indent="-800100" algn="l" rtl="0" eaLnBrk="0" fontAlgn="base" hangingPunct="0">
        <a:spcBef>
          <a:spcPts val="5200"/>
        </a:spcBef>
        <a:spcAft>
          <a:spcPct val="0"/>
        </a:spcAft>
        <a:buSzPct val="171000"/>
        <a:buFont typeface="Gill Sans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451100" indent="-800100" algn="l" rtl="0" eaLnBrk="0" fontAlgn="base" hangingPunct="0">
        <a:spcBef>
          <a:spcPts val="5200"/>
        </a:spcBef>
        <a:spcAft>
          <a:spcPct val="0"/>
        </a:spcAft>
        <a:buSzPct val="171000"/>
        <a:buFont typeface="Gill Sans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895600" indent="-800100" algn="l" rtl="0" eaLnBrk="0" fontAlgn="base" hangingPunct="0">
        <a:spcBef>
          <a:spcPts val="5200"/>
        </a:spcBef>
        <a:spcAft>
          <a:spcPct val="0"/>
        </a:spcAft>
        <a:buSzPct val="171000"/>
        <a:buFont typeface="Gill Sans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1"/>
          <p:cNvSpPr>
            <a:spLocks/>
          </p:cNvSpPr>
          <p:nvPr/>
        </p:nvSpPr>
        <p:spPr bwMode="auto">
          <a:xfrm>
            <a:off x="8723313" y="-14288"/>
            <a:ext cx="15725775" cy="13800138"/>
          </a:xfrm>
          <a:custGeom>
            <a:avLst/>
            <a:gdLst>
              <a:gd name="T0" fmla="*/ 6732233 w 21600"/>
              <a:gd name="T1" fmla="*/ 14695 h 21600"/>
              <a:gd name="T2" fmla="*/ 15674812 w 21600"/>
              <a:gd name="T3" fmla="*/ 0 h 21600"/>
              <a:gd name="T4" fmla="*/ 15725775 w 21600"/>
              <a:gd name="T5" fmla="*/ 13800138 h 21600"/>
              <a:gd name="T6" fmla="*/ 0 w 21600"/>
              <a:gd name="T7" fmla="*/ 13766915 h 21600"/>
              <a:gd name="T8" fmla="*/ 6732233 w 21600"/>
              <a:gd name="T9" fmla="*/ 14695 h 21600"/>
              <a:gd name="T10" fmla="*/ 6732233 w 21600"/>
              <a:gd name="T11" fmla="*/ 14695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1600" h="21600">
                <a:moveTo>
                  <a:pt x="9247" y="23"/>
                </a:moveTo>
                <a:lnTo>
                  <a:pt x="21530" y="0"/>
                </a:lnTo>
                <a:lnTo>
                  <a:pt x="21600" y="21600"/>
                </a:lnTo>
                <a:lnTo>
                  <a:pt x="0" y="21548"/>
                </a:lnTo>
                <a:lnTo>
                  <a:pt x="9247" y="23"/>
                </a:lnTo>
                <a:close/>
                <a:moveTo>
                  <a:pt x="9247" y="23"/>
                </a:moveTo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 dirty="0">
              <a:latin typeface="Aleo" panose="020F0502020204030203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11600" kern="12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1117600" indent="-800100" algn="l" rtl="0" eaLnBrk="0" fontAlgn="base" hangingPunct="0">
        <a:spcBef>
          <a:spcPts val="5200"/>
        </a:spcBef>
        <a:spcAft>
          <a:spcPct val="0"/>
        </a:spcAft>
        <a:buSzPct val="171000"/>
        <a:buFont typeface="Gill Sans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562100" indent="-800100" algn="l" rtl="0" eaLnBrk="0" fontAlgn="base" hangingPunct="0">
        <a:spcBef>
          <a:spcPts val="5200"/>
        </a:spcBef>
        <a:spcAft>
          <a:spcPct val="0"/>
        </a:spcAft>
        <a:buSzPct val="171000"/>
        <a:buFont typeface="Gill Sans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2006600" indent="-800100" algn="l" rtl="0" eaLnBrk="0" fontAlgn="base" hangingPunct="0">
        <a:spcBef>
          <a:spcPts val="5200"/>
        </a:spcBef>
        <a:spcAft>
          <a:spcPct val="0"/>
        </a:spcAft>
        <a:buSzPct val="171000"/>
        <a:buFont typeface="Gill Sans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451100" indent="-800100" algn="l" rtl="0" eaLnBrk="0" fontAlgn="base" hangingPunct="0">
        <a:spcBef>
          <a:spcPts val="5200"/>
        </a:spcBef>
        <a:spcAft>
          <a:spcPct val="0"/>
        </a:spcAft>
        <a:buSzPct val="171000"/>
        <a:buFont typeface="Gill Sans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895600" indent="-800100" algn="l" rtl="0" eaLnBrk="0" fontAlgn="base" hangingPunct="0">
        <a:spcBef>
          <a:spcPts val="5200"/>
        </a:spcBef>
        <a:spcAft>
          <a:spcPct val="0"/>
        </a:spcAft>
        <a:buSzPct val="171000"/>
        <a:buFont typeface="Gill Sans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reeform 1"/>
          <p:cNvSpPr>
            <a:spLocks/>
          </p:cNvSpPr>
          <p:nvPr/>
        </p:nvSpPr>
        <p:spPr bwMode="auto">
          <a:xfrm>
            <a:off x="8723313" y="-14288"/>
            <a:ext cx="15725775" cy="13800138"/>
          </a:xfrm>
          <a:custGeom>
            <a:avLst/>
            <a:gdLst>
              <a:gd name="T0" fmla="*/ 6732233 w 21600"/>
              <a:gd name="T1" fmla="*/ 14695 h 21600"/>
              <a:gd name="T2" fmla="*/ 15674812 w 21600"/>
              <a:gd name="T3" fmla="*/ 0 h 21600"/>
              <a:gd name="T4" fmla="*/ 15725775 w 21600"/>
              <a:gd name="T5" fmla="*/ 13800138 h 21600"/>
              <a:gd name="T6" fmla="*/ 0 w 21600"/>
              <a:gd name="T7" fmla="*/ 13766915 h 21600"/>
              <a:gd name="T8" fmla="*/ 6732233 w 21600"/>
              <a:gd name="T9" fmla="*/ 14695 h 21600"/>
              <a:gd name="T10" fmla="*/ 6732233 w 21600"/>
              <a:gd name="T11" fmla="*/ 14695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21600" h="21600">
                <a:moveTo>
                  <a:pt x="9247" y="23"/>
                </a:moveTo>
                <a:lnTo>
                  <a:pt x="21530" y="0"/>
                </a:lnTo>
                <a:lnTo>
                  <a:pt x="21600" y="21600"/>
                </a:lnTo>
                <a:lnTo>
                  <a:pt x="0" y="21548"/>
                </a:lnTo>
                <a:lnTo>
                  <a:pt x="9247" y="23"/>
                </a:lnTo>
                <a:close/>
                <a:moveTo>
                  <a:pt x="9247" y="23"/>
                </a:moveTo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 dirty="0">
              <a:latin typeface="Aleo" panose="020F0502020204030203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11600" kern="12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11600">
          <a:solidFill>
            <a:schemeClr val="tx1"/>
          </a:solidFill>
          <a:latin typeface="Gill Sans" charset="0"/>
          <a:ea typeface="ヒラギノ角ゴ ProN W3" charset="0"/>
          <a:cs typeface="ヒラギノ角ゴ ProN W3" charset="0"/>
          <a:sym typeface="Gill Sans" charset="0"/>
        </a:defRPr>
      </a:lvl9pPr>
    </p:titleStyle>
    <p:bodyStyle>
      <a:lvl1pPr marL="1117600" indent="-800100" algn="l" rtl="0" eaLnBrk="0" fontAlgn="base" hangingPunct="0">
        <a:spcBef>
          <a:spcPts val="5200"/>
        </a:spcBef>
        <a:spcAft>
          <a:spcPct val="0"/>
        </a:spcAft>
        <a:buSzPct val="171000"/>
        <a:buFont typeface="Gill Sans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562100" indent="-800100" algn="l" rtl="0" eaLnBrk="0" fontAlgn="base" hangingPunct="0">
        <a:spcBef>
          <a:spcPts val="5200"/>
        </a:spcBef>
        <a:spcAft>
          <a:spcPct val="0"/>
        </a:spcAft>
        <a:buSzPct val="171000"/>
        <a:buFont typeface="Gill Sans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2006600" indent="-800100" algn="l" rtl="0" eaLnBrk="0" fontAlgn="base" hangingPunct="0">
        <a:spcBef>
          <a:spcPts val="5200"/>
        </a:spcBef>
        <a:spcAft>
          <a:spcPct val="0"/>
        </a:spcAft>
        <a:buSzPct val="171000"/>
        <a:buFont typeface="Gill Sans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451100" indent="-800100" algn="l" rtl="0" eaLnBrk="0" fontAlgn="base" hangingPunct="0">
        <a:spcBef>
          <a:spcPts val="5200"/>
        </a:spcBef>
        <a:spcAft>
          <a:spcPct val="0"/>
        </a:spcAft>
        <a:buSzPct val="171000"/>
        <a:buFont typeface="Gill Sans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895600" indent="-800100" algn="l" rtl="0" eaLnBrk="0" fontAlgn="base" hangingPunct="0">
        <a:spcBef>
          <a:spcPts val="5200"/>
        </a:spcBef>
        <a:spcAft>
          <a:spcPct val="0"/>
        </a:spcAft>
        <a:buSzPct val="171000"/>
        <a:buFont typeface="Gill Sans" charset="0"/>
        <a:buChar char="•"/>
        <a:defRPr sz="5600" kern="1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5"/>
          <p:cNvSpPr>
            <a:spLocks/>
          </p:cNvSpPr>
          <p:nvPr/>
        </p:nvSpPr>
        <p:spPr bwMode="auto">
          <a:xfrm>
            <a:off x="35452" y="10098959"/>
            <a:ext cx="24384000" cy="3632200"/>
          </a:xfrm>
          <a:prstGeom prst="rect">
            <a:avLst/>
          </a:prstGeom>
          <a:solidFill>
            <a:srgbClr val="E2E2E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US" dirty="0">
              <a:latin typeface="Aleo" panose="020F0502020204030203" pitchFamily="34" charset="0"/>
            </a:endParaRPr>
          </a:p>
        </p:txBody>
      </p:sp>
      <p:sp>
        <p:nvSpPr>
          <p:cNvPr id="9223" name="Rectangle 6"/>
          <p:cNvSpPr>
            <a:spLocks/>
          </p:cNvSpPr>
          <p:nvPr/>
        </p:nvSpPr>
        <p:spPr bwMode="auto">
          <a:xfrm>
            <a:off x="8391713" y="6827804"/>
            <a:ext cx="7564571" cy="18466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ctr">
            <a:spAutoFit/>
          </a:bodyPr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US" sz="6000" b="1" dirty="0" err="1" smtClean="0">
                <a:solidFill>
                  <a:srgbClr val="3C3C3C"/>
                </a:solidFill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  <a:sym typeface="Lato" panose="020F0502020204030203" pitchFamily="34" charset="0"/>
              </a:rPr>
              <a:t>Ilan</a:t>
            </a:r>
            <a:r>
              <a:rPr lang="en-US" sz="6000" b="1" dirty="0" smtClean="0">
                <a:solidFill>
                  <a:srgbClr val="3C3C3C"/>
                </a:solidFill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  <a:sym typeface="Lato" panose="020F0502020204030203" pitchFamily="34" charset="0"/>
              </a:rPr>
              <a:t> </a:t>
            </a:r>
            <a:r>
              <a:rPr lang="en-US" sz="6000" b="1" dirty="0" err="1" smtClean="0">
                <a:solidFill>
                  <a:srgbClr val="3C3C3C"/>
                </a:solidFill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  <a:sym typeface="Lato" panose="020F0502020204030203" pitchFamily="34" charset="0"/>
              </a:rPr>
              <a:t>Chamovitz</a:t>
            </a:r>
            <a:r>
              <a:rPr lang="en-US" sz="6000" b="1" dirty="0" smtClean="0">
                <a:solidFill>
                  <a:srgbClr val="3C3C3C"/>
                </a:solidFill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  <a:sym typeface="Lato" panose="020F0502020204030203" pitchFamily="34" charset="0"/>
              </a:rPr>
              <a:t>, </a:t>
            </a:r>
            <a:r>
              <a:rPr lang="en-US" sz="6000" b="1" dirty="0" err="1" smtClean="0">
                <a:solidFill>
                  <a:srgbClr val="3C3C3C"/>
                </a:solidFill>
                <a:latin typeface="Arial" panose="020B0604020202020204" pitchFamily="34" charset="0"/>
                <a:ea typeface="Lato" panose="020F0502020204030203" pitchFamily="34" charset="0"/>
                <a:cs typeface="Arial" panose="020B0604020202020204" pitchFamily="34" charset="0"/>
                <a:sym typeface="Lato" panose="020F0502020204030203" pitchFamily="34" charset="0"/>
              </a:rPr>
              <a:t>D.Sc</a:t>
            </a:r>
            <a:endParaRPr lang="en-US" sz="6000" b="1" dirty="0" smtClean="0">
              <a:solidFill>
                <a:srgbClr val="3C3C3C"/>
              </a:solidFill>
              <a:latin typeface="Arial" panose="020B0604020202020204" pitchFamily="34" charset="0"/>
              <a:ea typeface="Lato" panose="020F0502020204030203" pitchFamily="34" charset="0"/>
              <a:cs typeface="Arial" panose="020B0604020202020204" pitchFamily="34" charset="0"/>
              <a:sym typeface="Lato" panose="020F0502020204030203" pitchFamily="34" charset="0"/>
            </a:endParaRPr>
          </a:p>
          <a:p>
            <a:pPr eaLnBrk="1" hangingPunct="1"/>
            <a:endParaRPr lang="en-US" sz="6000" b="1" dirty="0">
              <a:solidFill>
                <a:srgbClr val="3C3C3C"/>
              </a:solidFill>
              <a:latin typeface="Arial" panose="020B0604020202020204" pitchFamily="34" charset="0"/>
              <a:ea typeface="Lato" panose="020F0502020204030203" pitchFamily="34" charset="0"/>
              <a:cs typeface="Arial" panose="020B0604020202020204" pitchFamily="34" charset="0"/>
              <a:sym typeface="Lato" panose="020F0502020204030203" pitchFamily="34" charset="0"/>
            </a:endParaRPr>
          </a:p>
        </p:txBody>
      </p:sp>
      <p:sp>
        <p:nvSpPr>
          <p:cNvPr id="9224" name="Rectangle 7"/>
          <p:cNvSpPr>
            <a:spLocks/>
          </p:cNvSpPr>
          <p:nvPr/>
        </p:nvSpPr>
        <p:spPr bwMode="auto">
          <a:xfrm>
            <a:off x="2868376" y="1241376"/>
            <a:ext cx="18290032" cy="4431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r>
              <a:rPr lang="en-GB" sz="9600" b="1" dirty="0"/>
              <a:t>A very preliminary set of outputs from the Introduction to Population Health course</a:t>
            </a:r>
            <a:endParaRPr lang="en-US" sz="9200" b="1" dirty="0">
              <a:solidFill>
                <a:srgbClr val="3C3C3C"/>
              </a:solidFill>
              <a:latin typeface="Arial" panose="020B0604020202020204" pitchFamily="34" charset="0"/>
              <a:ea typeface="Aleo" panose="020F0502020204030203" pitchFamily="34" charset="0"/>
              <a:cs typeface="Arial" panose="020B0604020202020204" pitchFamily="34" charset="0"/>
              <a:sym typeface="Aleo" panose="020F0502020204030203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316" y="10396249"/>
            <a:ext cx="12277364" cy="304319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678" y="10396249"/>
            <a:ext cx="3886685" cy="191788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81515" y="10819022"/>
            <a:ext cx="3666551" cy="85405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92428" y="11915058"/>
            <a:ext cx="5665413" cy="1495669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5"/>
          <p:cNvSpPr>
            <a:spLocks/>
          </p:cNvSpPr>
          <p:nvPr/>
        </p:nvSpPr>
        <p:spPr bwMode="auto">
          <a:xfrm>
            <a:off x="35452" y="10098959"/>
            <a:ext cx="24384000" cy="3632200"/>
          </a:xfrm>
          <a:prstGeom prst="rect">
            <a:avLst/>
          </a:prstGeom>
          <a:solidFill>
            <a:srgbClr val="E2E2E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US" dirty="0">
              <a:latin typeface="Aleo" panose="020F0502020204030203" pitchFamily="34" charset="0"/>
            </a:endParaRPr>
          </a:p>
        </p:txBody>
      </p:sp>
      <p:sp>
        <p:nvSpPr>
          <p:cNvPr id="9224" name="Rectangle 7"/>
          <p:cNvSpPr>
            <a:spLocks/>
          </p:cNvSpPr>
          <p:nvPr/>
        </p:nvSpPr>
        <p:spPr bwMode="auto">
          <a:xfrm>
            <a:off x="1117220" y="564910"/>
            <a:ext cx="22394488" cy="9971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marL="685800" indent="-685800" algn="l" eaLnBrk="1" hangingPunct="1">
              <a:buFont typeface="Arial" panose="020B0604020202020204" pitchFamily="34" charset="0"/>
              <a:buChar char="•"/>
            </a:pPr>
            <a:r>
              <a:rPr lang="en-GB" sz="5400" dirty="0" smtClean="0"/>
              <a:t>Context: </a:t>
            </a:r>
            <a:r>
              <a:rPr lang="en-GB" sz="5400" b="1" dirty="0"/>
              <a:t>Services</a:t>
            </a:r>
            <a:r>
              <a:rPr lang="en-GB" sz="5400" dirty="0"/>
              <a:t>: mostly </a:t>
            </a:r>
            <a:r>
              <a:rPr lang="en-GB" sz="5400" b="1" dirty="0"/>
              <a:t>Health</a:t>
            </a:r>
            <a:r>
              <a:rPr lang="en-GB" sz="5400" dirty="0"/>
              <a:t> and </a:t>
            </a:r>
            <a:r>
              <a:rPr lang="en-GB" sz="5400" b="1" dirty="0"/>
              <a:t>Education</a:t>
            </a:r>
            <a:r>
              <a:rPr lang="en-GB" sz="5400" dirty="0"/>
              <a:t>.</a:t>
            </a:r>
          </a:p>
          <a:p>
            <a:pPr algn="l" eaLnBrk="1" hangingPunct="1"/>
            <a:endParaRPr lang="en-GB" sz="5400" dirty="0"/>
          </a:p>
          <a:p>
            <a:pPr marL="685800" indent="-685800" algn="l" eaLnBrk="1" hangingPunct="1">
              <a:buFont typeface="Arial" panose="020B0604020202020204" pitchFamily="34" charset="0"/>
              <a:buChar char="•"/>
            </a:pPr>
            <a:r>
              <a:rPr lang="en-GB" sz="5400" dirty="0" smtClean="0"/>
              <a:t>Research</a:t>
            </a:r>
            <a:r>
              <a:rPr lang="en-GB" sz="5400" b="1" dirty="0" smtClean="0"/>
              <a:t>:  </a:t>
            </a:r>
            <a:r>
              <a:rPr lang="en-GB" sz="5400" b="1" dirty="0" smtClean="0"/>
              <a:t>Information and Knowledge </a:t>
            </a:r>
            <a:r>
              <a:rPr lang="en-GB" sz="5400" b="1" dirty="0"/>
              <a:t>Management in Educational Collaborative </a:t>
            </a:r>
            <a:r>
              <a:rPr lang="en-GB" sz="5400" b="1" dirty="0" smtClean="0"/>
              <a:t>Activities </a:t>
            </a:r>
          </a:p>
          <a:p>
            <a:pPr marL="685800" indent="-685800" algn="l" eaLnBrk="1" hangingPunct="1">
              <a:buFont typeface="Arial" panose="020B0604020202020204" pitchFamily="34" charset="0"/>
              <a:buChar char="•"/>
            </a:pPr>
            <a:endParaRPr lang="en-GB" sz="5400" dirty="0" smtClean="0"/>
          </a:p>
          <a:p>
            <a:pPr marL="685800" indent="-685800" algn="l" eaLnBrk="1" hangingPunct="1">
              <a:buFont typeface="Arial" panose="020B0604020202020204" pitchFamily="34" charset="0"/>
              <a:buChar char="•"/>
            </a:pPr>
            <a:r>
              <a:rPr lang="en-GB" sz="5400" dirty="0" smtClean="0"/>
              <a:t>Manchester </a:t>
            </a:r>
            <a:r>
              <a:rPr lang="en-GB" sz="5400" dirty="0"/>
              <a:t>Business </a:t>
            </a:r>
            <a:r>
              <a:rPr lang="en-GB" sz="5400" dirty="0" smtClean="0"/>
              <a:t>School &amp;  Health Ministry, Brazil</a:t>
            </a:r>
          </a:p>
          <a:p>
            <a:pPr marL="685800" indent="-685800" algn="l" eaLnBrk="1" hangingPunct="1">
              <a:buFont typeface="Arial" panose="020B0604020202020204" pitchFamily="34" charset="0"/>
              <a:buChar char="•"/>
            </a:pPr>
            <a:endParaRPr lang="en-GB" sz="5400" dirty="0"/>
          </a:p>
          <a:p>
            <a:pPr marL="685800" indent="-685800" algn="l" eaLnBrk="1" hangingPunct="1">
              <a:buFont typeface="Arial" panose="020B0604020202020204" pitchFamily="34" charset="0"/>
              <a:buChar char="•"/>
            </a:pPr>
            <a:r>
              <a:rPr lang="en-GB" sz="5400" dirty="0" smtClean="0"/>
              <a:t>Aims:  Approaches </a:t>
            </a:r>
            <a:r>
              <a:rPr lang="en-GB" sz="5400" dirty="0"/>
              <a:t>that can be applied in </a:t>
            </a:r>
            <a:r>
              <a:rPr lang="en-GB" sz="5400" dirty="0" smtClean="0"/>
              <a:t>course  BR &amp; UK</a:t>
            </a:r>
          </a:p>
          <a:p>
            <a:pPr marL="685800" indent="-685800" algn="l" eaLnBrk="1" hangingPunct="1">
              <a:buFont typeface="Arial" panose="020B0604020202020204" pitchFamily="34" charset="0"/>
              <a:buChar char="•"/>
            </a:pPr>
            <a:endParaRPr lang="en-GB" sz="5400" dirty="0" smtClean="0"/>
          </a:p>
          <a:p>
            <a:pPr marL="685800" indent="-685800" algn="l" eaLnBrk="1" hangingPunct="1">
              <a:buFont typeface="Arial" panose="020B0604020202020204" pitchFamily="34" charset="0"/>
              <a:buChar char="•"/>
            </a:pPr>
            <a:r>
              <a:rPr lang="en-GB" sz="5400" dirty="0" smtClean="0"/>
              <a:t>Information </a:t>
            </a:r>
            <a:r>
              <a:rPr lang="en-GB" sz="5400" dirty="0"/>
              <a:t>and Knowledge Management, </a:t>
            </a:r>
            <a:r>
              <a:rPr lang="en-GB" sz="5400" dirty="0" smtClean="0"/>
              <a:t>Distance </a:t>
            </a:r>
            <a:r>
              <a:rPr lang="en-GB" sz="5400" dirty="0"/>
              <a:t>Learning, </a:t>
            </a:r>
            <a:endParaRPr lang="en-GB" sz="5400" dirty="0" smtClean="0"/>
          </a:p>
          <a:p>
            <a:pPr algn="l" eaLnBrk="1" hangingPunct="1"/>
            <a:r>
              <a:rPr lang="en-GB" sz="5400" dirty="0" smtClean="0"/>
              <a:t>Analytics </a:t>
            </a:r>
          </a:p>
          <a:p>
            <a:pPr marL="685800" indent="-685800" algn="l" eaLnBrk="1" hangingPunct="1">
              <a:buFont typeface="Arial" panose="020B0604020202020204" pitchFamily="34" charset="0"/>
              <a:buChar char="•"/>
            </a:pPr>
            <a:endParaRPr lang="en-US" sz="5400" b="1" dirty="0">
              <a:solidFill>
                <a:srgbClr val="3C3C3C"/>
              </a:solidFill>
              <a:latin typeface="Arial" panose="020B0604020202020204" pitchFamily="34" charset="0"/>
              <a:ea typeface="Aleo" panose="020F0502020204030203" pitchFamily="34" charset="0"/>
              <a:cs typeface="Arial" panose="020B0604020202020204" pitchFamily="34" charset="0"/>
              <a:sym typeface="Aleo" panose="020F0502020204030203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316" y="10396249"/>
            <a:ext cx="12277364" cy="304319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678" y="10396249"/>
            <a:ext cx="3886685" cy="191788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81515" y="10819022"/>
            <a:ext cx="3666551" cy="85405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92428" y="11915058"/>
            <a:ext cx="5665413" cy="1495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182405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3"/>
          <p:cNvSpPr>
            <a:spLocks/>
          </p:cNvSpPr>
          <p:nvPr/>
        </p:nvSpPr>
        <p:spPr bwMode="auto">
          <a:xfrm>
            <a:off x="0" y="9969500"/>
            <a:ext cx="24384000" cy="3746500"/>
          </a:xfrm>
          <a:prstGeom prst="rect">
            <a:avLst/>
          </a:prstGeom>
          <a:solidFill>
            <a:srgbClr val="E2E2E2"/>
          </a:solidFill>
          <a:ln>
            <a:noFill/>
          </a:ln>
          <a:extLs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eaLnBrk="1" hangingPunct="1"/>
            <a:endParaRPr lang="en-US" sz="6600" dirty="0">
              <a:latin typeface="Aleo" panose="020F0502020204030203" pitchFamily="34" charset="0"/>
            </a:endParaRPr>
          </a:p>
        </p:txBody>
      </p:sp>
      <p:sp>
        <p:nvSpPr>
          <p:cNvPr id="11269" name="Rectangle 4"/>
          <p:cNvSpPr>
            <a:spLocks/>
          </p:cNvSpPr>
          <p:nvPr/>
        </p:nvSpPr>
        <p:spPr bwMode="auto">
          <a:xfrm>
            <a:off x="670720" y="766618"/>
            <a:ext cx="14400000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 eaLnBrk="1" hangingPunct="1"/>
            <a:r>
              <a:rPr lang="en-US" sz="9200" b="1" dirty="0" smtClean="0">
                <a:solidFill>
                  <a:srgbClr val="3C3C3C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  <a:sym typeface="Aleo" panose="020F0502020204030203" pitchFamily="34" charset="0"/>
              </a:rPr>
              <a:t>Challenges?</a:t>
            </a:r>
            <a:endParaRPr lang="en-US" sz="9200" b="1" dirty="0">
              <a:solidFill>
                <a:srgbClr val="3C3C3C"/>
              </a:solidFill>
              <a:latin typeface="Aleo" panose="020F0502020204030203" pitchFamily="34" charset="0"/>
              <a:ea typeface="Aleo" panose="020F0502020204030203" pitchFamily="34" charset="0"/>
              <a:cs typeface="Aleo" panose="020F0502020204030203" pitchFamily="34" charset="0"/>
              <a:sym typeface="Aleo" panose="020F0502020204030203" pitchFamily="34" charset="0"/>
            </a:endParaRPr>
          </a:p>
        </p:txBody>
      </p:sp>
      <p:sp>
        <p:nvSpPr>
          <p:cNvPr id="11272" name="Rectangle 7"/>
          <p:cNvSpPr>
            <a:spLocks/>
          </p:cNvSpPr>
          <p:nvPr/>
        </p:nvSpPr>
        <p:spPr bwMode="auto">
          <a:xfrm>
            <a:off x="1054100" y="10623550"/>
            <a:ext cx="530525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 eaLnBrk="1" hangingPunct="1"/>
            <a:r>
              <a:rPr lang="en-US" sz="8800" b="1" dirty="0" smtClean="0">
                <a:solidFill>
                  <a:srgbClr val="3C3C3C"/>
                </a:solidFill>
                <a:latin typeface="Ale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" panose="020F0502020204030203" pitchFamily="34" charset="0"/>
              </a:rPr>
              <a:t>Solution</a:t>
            </a:r>
            <a:endParaRPr lang="en-US" sz="8800" b="1" dirty="0">
              <a:solidFill>
                <a:srgbClr val="3C3C3C"/>
              </a:solidFill>
              <a:latin typeface="Aleo" panose="020F0502020204030203" pitchFamily="34" charset="0"/>
              <a:ea typeface="Lato" panose="020F0502020204030203" pitchFamily="34" charset="0"/>
              <a:cs typeface="Lato" panose="020F0502020204030203" pitchFamily="34" charset="0"/>
              <a:sym typeface="Lato" panose="020F0502020204030203" pitchFamily="34" charset="0"/>
            </a:endParaRPr>
          </a:p>
        </p:txBody>
      </p:sp>
      <p:sp>
        <p:nvSpPr>
          <p:cNvPr id="11273" name="Rectangle 8"/>
          <p:cNvSpPr>
            <a:spLocks/>
          </p:cNvSpPr>
          <p:nvPr/>
        </p:nvSpPr>
        <p:spPr bwMode="auto">
          <a:xfrm>
            <a:off x="1054100" y="11671300"/>
            <a:ext cx="207137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 eaLnBrk="1" hangingPunct="1"/>
            <a:r>
              <a:rPr lang="en-US" sz="6600" dirty="0" smtClean="0">
                <a:solidFill>
                  <a:schemeClr val="tx1"/>
                </a:solidFill>
                <a:latin typeface="Lato Light" panose="020F03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" panose="020F0502020204030203" pitchFamily="34" charset="0"/>
              </a:rPr>
              <a:t>Distance Learning Courses</a:t>
            </a:r>
            <a:endParaRPr lang="en-US" sz="6600" dirty="0">
              <a:solidFill>
                <a:schemeClr val="tx1"/>
              </a:solidFill>
              <a:latin typeface="Lato Light" panose="020F0302020204030203" pitchFamily="34" charset="0"/>
              <a:ea typeface="Lato" panose="020F0502020204030203" pitchFamily="34" charset="0"/>
              <a:cs typeface="Lato" panose="020F0502020204030203" pitchFamily="34" charset="0"/>
              <a:sym typeface="Lato" panose="020F0502020204030203" pitchFamily="34" charset="0"/>
            </a:endParaRPr>
          </a:p>
        </p:txBody>
      </p:sp>
      <p:grpSp>
        <p:nvGrpSpPr>
          <p:cNvPr id="4" name="Grupa 3"/>
          <p:cNvGrpSpPr/>
          <p:nvPr/>
        </p:nvGrpSpPr>
        <p:grpSpPr>
          <a:xfrm>
            <a:off x="2984500" y="6642100"/>
            <a:ext cx="20612100" cy="2755900"/>
            <a:chOff x="2984500" y="6642100"/>
            <a:chExt cx="20612100" cy="2755900"/>
          </a:xfrm>
        </p:grpSpPr>
        <p:sp>
          <p:nvSpPr>
            <p:cNvPr id="11271" name="Rectangle 6"/>
            <p:cNvSpPr>
              <a:spLocks/>
            </p:cNvSpPr>
            <p:nvPr/>
          </p:nvSpPr>
          <p:spPr bwMode="auto">
            <a:xfrm>
              <a:off x="7226300" y="7131050"/>
              <a:ext cx="16370300" cy="177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1pPr>
              <a:lvl2pPr marL="742950" indent="-285750"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2pPr>
              <a:lvl3pPr marL="1143000" indent="-228600"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3pPr>
              <a:lvl4pPr marL="1600200" indent="-228600"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4pPr>
              <a:lvl5pPr marL="2057400" indent="-228600"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9pPr>
            </a:lstStyle>
            <a:p>
              <a:pPr algn="l" eaLnBrk="1" hangingPunct="1"/>
              <a:r>
                <a:rPr lang="en-US" sz="6600" dirty="0" smtClean="0">
                  <a:solidFill>
                    <a:schemeClr val="tx1"/>
                  </a:solidFill>
                  <a:latin typeface="Lato Light" panose="020F0302020204030203" pitchFamily="34" charset="0"/>
                  <a:ea typeface="Lato" panose="020F0502020204030203" pitchFamily="34" charset="0"/>
                  <a:cs typeface="Lato" panose="020F0502020204030203" pitchFamily="34" charset="0"/>
                  <a:sym typeface="Lato" panose="020F0502020204030203" pitchFamily="34" charset="0"/>
                </a:rPr>
                <a:t>Intangibles </a:t>
              </a:r>
              <a:r>
                <a:rPr lang="en-US" sz="6600" dirty="0" smtClean="0">
                  <a:solidFill>
                    <a:schemeClr val="tx1"/>
                  </a:solidFill>
                  <a:latin typeface="Lato Light" panose="020F0302020204030203" pitchFamily="34" charset="0"/>
                  <a:ea typeface="Lato" panose="020F0502020204030203" pitchFamily="34" charset="0"/>
                  <a:cs typeface="Lato" panose="020F0502020204030203" pitchFamily="34" charset="0"/>
                  <a:sym typeface="Lato" panose="020F0502020204030203" pitchFamily="34" charset="0"/>
                </a:rPr>
                <a:t>– Vaccination, Education </a:t>
              </a:r>
              <a:endParaRPr lang="en-US" sz="6600" dirty="0">
                <a:solidFill>
                  <a:schemeClr val="tx1"/>
                </a:solidFill>
                <a:latin typeface="Lato Light" panose="020F03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" panose="020F0502020204030203" pitchFamily="34" charset="0"/>
              </a:endParaRPr>
            </a:p>
          </p:txBody>
        </p:sp>
        <p:grpSp>
          <p:nvGrpSpPr>
            <p:cNvPr id="3" name="Grupa 2"/>
            <p:cNvGrpSpPr/>
            <p:nvPr/>
          </p:nvGrpSpPr>
          <p:grpSpPr>
            <a:xfrm>
              <a:off x="2984500" y="6642100"/>
              <a:ext cx="2755900" cy="2755900"/>
              <a:chOff x="2984500" y="6642100"/>
              <a:chExt cx="2755900" cy="2755900"/>
            </a:xfrm>
          </p:grpSpPr>
          <p:sp>
            <p:nvSpPr>
              <p:cNvPr id="11275" name="AutoShape 10"/>
              <p:cNvSpPr>
                <a:spLocks/>
              </p:cNvSpPr>
              <p:nvPr/>
            </p:nvSpPr>
            <p:spPr bwMode="auto">
              <a:xfrm>
                <a:off x="2984500" y="6642100"/>
                <a:ext cx="2755900" cy="2755900"/>
              </a:xfrm>
              <a:custGeom>
                <a:avLst/>
                <a:gdLst>
                  <a:gd name="T0" fmla="*/ 12471 w 24942"/>
                  <a:gd name="T1" fmla="*/ 0 h 21600"/>
                  <a:gd name="T2" fmla="*/ 23271 w 24942"/>
                  <a:gd name="T3" fmla="*/ 5400 h 21600"/>
                  <a:gd name="T4" fmla="*/ 23271 w 24942"/>
                  <a:gd name="T5" fmla="*/ 16200 h 21600"/>
                  <a:gd name="T6" fmla="*/ 12471 w 24942"/>
                  <a:gd name="T7" fmla="*/ 21600 h 21600"/>
                  <a:gd name="T8" fmla="*/ 1671 w 24942"/>
                  <a:gd name="T9" fmla="*/ 16200 h 21600"/>
                  <a:gd name="T10" fmla="*/ 1671 w 24942"/>
                  <a:gd name="T11" fmla="*/ 5400 h 21600"/>
                  <a:gd name="T12" fmla="*/ 12471 w 24942"/>
                  <a:gd name="T13" fmla="*/ 0 h 21600"/>
                  <a:gd name="T14" fmla="*/ 12471 w 24942"/>
                  <a:gd name="T1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942" h="21600">
                    <a:moveTo>
                      <a:pt x="12471" y="0"/>
                    </a:moveTo>
                    <a:lnTo>
                      <a:pt x="23271" y="5400"/>
                    </a:lnTo>
                    <a:lnTo>
                      <a:pt x="23271" y="16200"/>
                    </a:lnTo>
                    <a:lnTo>
                      <a:pt x="12471" y="21600"/>
                    </a:lnTo>
                    <a:lnTo>
                      <a:pt x="1671" y="16200"/>
                    </a:lnTo>
                    <a:lnTo>
                      <a:pt x="1671" y="5400"/>
                    </a:lnTo>
                    <a:lnTo>
                      <a:pt x="12471" y="0"/>
                    </a:lnTo>
                    <a:close/>
                    <a:moveTo>
                      <a:pt x="12471" y="0"/>
                    </a:moveTo>
                  </a:path>
                </a:pathLst>
              </a:custGeom>
              <a:solidFill>
                <a:srgbClr val="E48A2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 cap="flat">
                    <a:solidFill>
                      <a:srgbClr val="00BAFB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 dirty="0">
                  <a:latin typeface="Aleo" panose="020F0502020204030203" pitchFamily="34" charset="0"/>
                </a:endParaRPr>
              </a:p>
            </p:txBody>
          </p:sp>
          <p:sp>
            <p:nvSpPr>
              <p:cNvPr id="11276" name="Freeform 11"/>
              <p:cNvSpPr>
                <a:spLocks/>
              </p:cNvSpPr>
              <p:nvPr/>
            </p:nvSpPr>
            <p:spPr bwMode="auto">
              <a:xfrm>
                <a:off x="3771900" y="7721600"/>
                <a:ext cx="1784350" cy="1582738"/>
              </a:xfrm>
              <a:custGeom>
                <a:avLst/>
                <a:gdLst>
                  <a:gd name="T0" fmla="*/ 740836 w 21600"/>
                  <a:gd name="T1" fmla="*/ 1582738 h 21600"/>
                  <a:gd name="T2" fmla="*/ 1784350 w 21600"/>
                  <a:gd name="T3" fmla="*/ 990237 h 21600"/>
                  <a:gd name="T4" fmla="*/ 1777989 w 21600"/>
                  <a:gd name="T5" fmla="*/ 304677 h 21600"/>
                  <a:gd name="T6" fmla="*/ 1416080 w 21600"/>
                  <a:gd name="T7" fmla="*/ 0 h 21600"/>
                  <a:gd name="T8" fmla="*/ 0 w 21600"/>
                  <a:gd name="T9" fmla="*/ 952207 h 21600"/>
                  <a:gd name="T10" fmla="*/ 740836 w 21600"/>
                  <a:gd name="T11" fmla="*/ 1582738 h 21600"/>
                  <a:gd name="T12" fmla="*/ 740836 w 21600"/>
                  <a:gd name="T13" fmla="*/ 1582738 h 2160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1600" h="21600">
                    <a:moveTo>
                      <a:pt x="8968" y="21600"/>
                    </a:moveTo>
                    <a:lnTo>
                      <a:pt x="21600" y="13514"/>
                    </a:lnTo>
                    <a:lnTo>
                      <a:pt x="21523" y="4158"/>
                    </a:lnTo>
                    <a:lnTo>
                      <a:pt x="17142" y="0"/>
                    </a:lnTo>
                    <a:lnTo>
                      <a:pt x="0" y="12995"/>
                    </a:lnTo>
                    <a:lnTo>
                      <a:pt x="8968" y="21600"/>
                    </a:lnTo>
                    <a:close/>
                    <a:moveTo>
                      <a:pt x="8968" y="21600"/>
                    </a:moveTo>
                  </a:path>
                </a:pathLst>
              </a:custGeom>
              <a:solidFill>
                <a:srgbClr val="DA730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 dirty="0">
                  <a:latin typeface="Aleo" panose="020F0502020204030203" pitchFamily="34" charset="0"/>
                </a:endParaRPr>
              </a:p>
            </p:txBody>
          </p:sp>
          <p:sp>
            <p:nvSpPr>
              <p:cNvPr id="11277" name="AutoShape 12"/>
              <p:cNvSpPr>
                <a:spLocks/>
              </p:cNvSpPr>
              <p:nvPr/>
            </p:nvSpPr>
            <p:spPr bwMode="auto">
              <a:xfrm>
                <a:off x="3378200" y="7035800"/>
                <a:ext cx="1981200" cy="1981200"/>
              </a:xfrm>
              <a:custGeom>
                <a:avLst/>
                <a:gdLst>
                  <a:gd name="T0" fmla="*/ 12471 w 24942"/>
                  <a:gd name="T1" fmla="*/ 0 h 21600"/>
                  <a:gd name="T2" fmla="*/ 23271 w 24942"/>
                  <a:gd name="T3" fmla="*/ 5400 h 21600"/>
                  <a:gd name="T4" fmla="*/ 23271 w 24942"/>
                  <a:gd name="T5" fmla="*/ 16200 h 21600"/>
                  <a:gd name="T6" fmla="*/ 12471 w 24942"/>
                  <a:gd name="T7" fmla="*/ 21600 h 21600"/>
                  <a:gd name="T8" fmla="*/ 1671 w 24942"/>
                  <a:gd name="T9" fmla="*/ 16200 h 21600"/>
                  <a:gd name="T10" fmla="*/ 1671 w 24942"/>
                  <a:gd name="T11" fmla="*/ 5400 h 21600"/>
                  <a:gd name="T12" fmla="*/ 12471 w 24942"/>
                  <a:gd name="T13" fmla="*/ 0 h 21600"/>
                  <a:gd name="T14" fmla="*/ 12471 w 24942"/>
                  <a:gd name="T1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942" h="21600">
                    <a:moveTo>
                      <a:pt x="12471" y="0"/>
                    </a:moveTo>
                    <a:lnTo>
                      <a:pt x="23271" y="5400"/>
                    </a:lnTo>
                    <a:lnTo>
                      <a:pt x="23271" y="16200"/>
                    </a:lnTo>
                    <a:lnTo>
                      <a:pt x="12471" y="21600"/>
                    </a:lnTo>
                    <a:lnTo>
                      <a:pt x="1671" y="16200"/>
                    </a:lnTo>
                    <a:lnTo>
                      <a:pt x="1671" y="5400"/>
                    </a:lnTo>
                    <a:lnTo>
                      <a:pt x="12471" y="0"/>
                    </a:lnTo>
                    <a:close/>
                    <a:moveTo>
                      <a:pt x="12471" y="0"/>
                    </a:moveTo>
                  </a:path>
                </a:pathLst>
              </a:custGeom>
              <a:solidFill>
                <a:srgbClr val="E89D45"/>
              </a:solidFill>
              <a:ln w="25400" cap="flat">
                <a:solidFill>
                  <a:schemeClr val="tx1">
                    <a:alpha val="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 dirty="0">
                  <a:latin typeface="Aleo" panose="020F0502020204030203" pitchFamily="34" charset="0"/>
                </a:endParaRPr>
              </a:p>
            </p:txBody>
          </p:sp>
          <p:pic>
            <p:nvPicPr>
              <p:cNvPr id="11278" name="Picture 13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81400" y="7302500"/>
                <a:ext cx="1574800" cy="15748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11266" name="AutoShape 1"/>
          <p:cNvSpPr>
            <a:spLocks/>
          </p:cNvSpPr>
          <p:nvPr/>
        </p:nvSpPr>
        <p:spPr bwMode="auto">
          <a:xfrm>
            <a:off x="2984500" y="3111500"/>
            <a:ext cx="2755900" cy="2755900"/>
          </a:xfrm>
          <a:custGeom>
            <a:avLst/>
            <a:gdLst>
              <a:gd name="T0" fmla="*/ 12471 w 24942"/>
              <a:gd name="T1" fmla="*/ 0 h 21600"/>
              <a:gd name="T2" fmla="*/ 23271 w 24942"/>
              <a:gd name="T3" fmla="*/ 5400 h 21600"/>
              <a:gd name="T4" fmla="*/ 23271 w 24942"/>
              <a:gd name="T5" fmla="*/ 16200 h 21600"/>
              <a:gd name="T6" fmla="*/ 12471 w 24942"/>
              <a:gd name="T7" fmla="*/ 21600 h 21600"/>
              <a:gd name="T8" fmla="*/ 1671 w 24942"/>
              <a:gd name="T9" fmla="*/ 16200 h 21600"/>
              <a:gd name="T10" fmla="*/ 1671 w 24942"/>
              <a:gd name="T11" fmla="*/ 5400 h 21600"/>
              <a:gd name="T12" fmla="*/ 12471 w 24942"/>
              <a:gd name="T13" fmla="*/ 0 h 21600"/>
              <a:gd name="T14" fmla="*/ 12471 w 24942"/>
              <a:gd name="T1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4942" h="21600">
                <a:moveTo>
                  <a:pt x="12471" y="0"/>
                </a:moveTo>
                <a:lnTo>
                  <a:pt x="23271" y="5400"/>
                </a:lnTo>
                <a:lnTo>
                  <a:pt x="23271" y="16200"/>
                </a:lnTo>
                <a:lnTo>
                  <a:pt x="12471" y="21600"/>
                </a:lnTo>
                <a:lnTo>
                  <a:pt x="1671" y="16200"/>
                </a:lnTo>
                <a:lnTo>
                  <a:pt x="1671" y="5400"/>
                </a:lnTo>
                <a:lnTo>
                  <a:pt x="12471" y="0"/>
                </a:lnTo>
                <a:close/>
                <a:moveTo>
                  <a:pt x="12471" y="0"/>
                </a:moveTo>
              </a:path>
            </a:pathLst>
          </a:custGeom>
          <a:solidFill>
            <a:srgbClr val="672952"/>
          </a:solidFill>
          <a:ln w="25400" cap="flat">
            <a:solidFill>
              <a:srgbClr val="672952"/>
            </a:solidFill>
            <a:miter lim="800000"/>
            <a:headEnd type="none" w="med" len="med"/>
            <a:tailEnd type="none" w="med" len="med"/>
          </a:ln>
          <a:extLst/>
        </p:spPr>
        <p:txBody>
          <a:bodyPr lIns="0" tIns="0" rIns="0" bIns="0"/>
          <a:lstStyle/>
          <a:p>
            <a:endParaRPr lang="en-US" dirty="0">
              <a:latin typeface="Aleo" panose="020F0502020204030203" pitchFamily="34" charset="0"/>
            </a:endParaRPr>
          </a:p>
        </p:txBody>
      </p:sp>
      <p:sp>
        <p:nvSpPr>
          <p:cNvPr id="11267" name="Freeform 2"/>
          <p:cNvSpPr>
            <a:spLocks/>
          </p:cNvSpPr>
          <p:nvPr/>
        </p:nvSpPr>
        <p:spPr bwMode="auto">
          <a:xfrm>
            <a:off x="3771900" y="4191000"/>
            <a:ext cx="1784350" cy="1582738"/>
          </a:xfrm>
          <a:custGeom>
            <a:avLst/>
            <a:gdLst>
              <a:gd name="T0" fmla="*/ 740836 w 21600"/>
              <a:gd name="T1" fmla="*/ 1582738 h 21600"/>
              <a:gd name="T2" fmla="*/ 1784350 w 21600"/>
              <a:gd name="T3" fmla="*/ 990237 h 21600"/>
              <a:gd name="T4" fmla="*/ 1777989 w 21600"/>
              <a:gd name="T5" fmla="*/ 304677 h 21600"/>
              <a:gd name="T6" fmla="*/ 1416080 w 21600"/>
              <a:gd name="T7" fmla="*/ 0 h 21600"/>
              <a:gd name="T8" fmla="*/ 0 w 21600"/>
              <a:gd name="T9" fmla="*/ 952207 h 21600"/>
              <a:gd name="T10" fmla="*/ 740836 w 21600"/>
              <a:gd name="T11" fmla="*/ 1582738 h 21600"/>
              <a:gd name="T12" fmla="*/ 740836 w 21600"/>
              <a:gd name="T13" fmla="*/ 1582738 h 21600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0" t="0" r="r" b="b"/>
            <a:pathLst>
              <a:path w="21600" h="21600">
                <a:moveTo>
                  <a:pt x="8968" y="21600"/>
                </a:moveTo>
                <a:lnTo>
                  <a:pt x="21600" y="13514"/>
                </a:lnTo>
                <a:lnTo>
                  <a:pt x="21523" y="4158"/>
                </a:lnTo>
                <a:lnTo>
                  <a:pt x="17142" y="0"/>
                </a:lnTo>
                <a:lnTo>
                  <a:pt x="0" y="12995"/>
                </a:lnTo>
                <a:lnTo>
                  <a:pt x="8968" y="21600"/>
                </a:lnTo>
                <a:close/>
                <a:moveTo>
                  <a:pt x="8968" y="21600"/>
                </a:moveTo>
              </a:path>
            </a:pathLst>
          </a:custGeom>
          <a:solidFill>
            <a:srgbClr val="421A36"/>
          </a:solidFill>
          <a:ln>
            <a:noFill/>
          </a:ln>
          <a:extLst>
            <a:ext uri="{91240B29-F687-4F45-9708-019B960494DF}">
              <a14:hiddenLine xmlns:a14="http://schemas.microsoft.com/office/drawing/2010/main" w="254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 dirty="0">
              <a:latin typeface="Aleo" panose="020F0502020204030203" pitchFamily="34" charset="0"/>
            </a:endParaRPr>
          </a:p>
        </p:txBody>
      </p:sp>
      <p:grpSp>
        <p:nvGrpSpPr>
          <p:cNvPr id="7" name="Grupa 6"/>
          <p:cNvGrpSpPr/>
          <p:nvPr/>
        </p:nvGrpSpPr>
        <p:grpSpPr>
          <a:xfrm>
            <a:off x="3378200" y="3505200"/>
            <a:ext cx="20218400" cy="1981200"/>
            <a:chOff x="3378200" y="3505200"/>
            <a:chExt cx="20218400" cy="1981200"/>
          </a:xfrm>
        </p:grpSpPr>
        <p:sp>
          <p:nvSpPr>
            <p:cNvPr id="11270" name="Rectangle 5"/>
            <p:cNvSpPr>
              <a:spLocks/>
            </p:cNvSpPr>
            <p:nvPr/>
          </p:nvSpPr>
          <p:spPr bwMode="auto">
            <a:xfrm>
              <a:off x="7226300" y="3600450"/>
              <a:ext cx="16370300" cy="177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1pPr>
              <a:lvl2pPr marL="742950" indent="-285750"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2pPr>
              <a:lvl3pPr marL="1143000" indent="-228600"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3pPr>
              <a:lvl4pPr marL="1600200" indent="-228600"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4pPr>
              <a:lvl5pPr marL="2057400" indent="-228600"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9pPr>
            </a:lstStyle>
            <a:p>
              <a:pPr algn="l" eaLnBrk="1" hangingPunct="1"/>
              <a:r>
                <a:rPr lang="en-US" sz="6600" dirty="0" smtClean="0">
                  <a:solidFill>
                    <a:schemeClr val="tx1"/>
                  </a:solidFill>
                  <a:latin typeface="Lato Light" panose="020F0302020204030203" pitchFamily="34" charset="0"/>
                  <a:ea typeface="Lato" panose="020F0502020204030203" pitchFamily="34" charset="0"/>
                  <a:cs typeface="Lato" panose="020F0502020204030203" pitchFamily="34" charset="0"/>
                  <a:sym typeface="Lato" panose="020F0502020204030203" pitchFamily="34" charset="0"/>
                </a:rPr>
                <a:t>Access to Information – Information Management – Knowledge Management </a:t>
              </a:r>
              <a:endParaRPr lang="en-US" sz="6600" dirty="0">
                <a:solidFill>
                  <a:schemeClr val="tx1"/>
                </a:solidFill>
                <a:latin typeface="Lato Light" panose="020F03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" panose="020F0502020204030203" pitchFamily="34" charset="0"/>
              </a:endParaRPr>
            </a:p>
          </p:txBody>
        </p:sp>
        <p:grpSp>
          <p:nvGrpSpPr>
            <p:cNvPr id="6" name="Grupa 5"/>
            <p:cNvGrpSpPr/>
            <p:nvPr/>
          </p:nvGrpSpPr>
          <p:grpSpPr>
            <a:xfrm>
              <a:off x="3378200" y="3505200"/>
              <a:ext cx="1981200" cy="1981200"/>
              <a:chOff x="3378200" y="3505200"/>
              <a:chExt cx="1981200" cy="1981200"/>
            </a:xfrm>
          </p:grpSpPr>
          <p:sp>
            <p:nvSpPr>
              <p:cNvPr id="11274" name="AutoShape 9"/>
              <p:cNvSpPr>
                <a:spLocks/>
              </p:cNvSpPr>
              <p:nvPr/>
            </p:nvSpPr>
            <p:spPr bwMode="auto">
              <a:xfrm>
                <a:off x="3378200" y="3505200"/>
                <a:ext cx="1981200" cy="1981200"/>
              </a:xfrm>
              <a:custGeom>
                <a:avLst/>
                <a:gdLst>
                  <a:gd name="T0" fmla="*/ 12471 w 24942"/>
                  <a:gd name="T1" fmla="*/ 0 h 21600"/>
                  <a:gd name="T2" fmla="*/ 23271 w 24942"/>
                  <a:gd name="T3" fmla="*/ 5400 h 21600"/>
                  <a:gd name="T4" fmla="*/ 23271 w 24942"/>
                  <a:gd name="T5" fmla="*/ 16200 h 21600"/>
                  <a:gd name="T6" fmla="*/ 12471 w 24942"/>
                  <a:gd name="T7" fmla="*/ 21600 h 21600"/>
                  <a:gd name="T8" fmla="*/ 1671 w 24942"/>
                  <a:gd name="T9" fmla="*/ 16200 h 21600"/>
                  <a:gd name="T10" fmla="*/ 1671 w 24942"/>
                  <a:gd name="T11" fmla="*/ 5400 h 21600"/>
                  <a:gd name="T12" fmla="*/ 12471 w 24942"/>
                  <a:gd name="T13" fmla="*/ 0 h 21600"/>
                  <a:gd name="T14" fmla="*/ 12471 w 24942"/>
                  <a:gd name="T1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942" h="21600">
                    <a:moveTo>
                      <a:pt x="12471" y="0"/>
                    </a:moveTo>
                    <a:lnTo>
                      <a:pt x="23271" y="5400"/>
                    </a:lnTo>
                    <a:lnTo>
                      <a:pt x="23271" y="16200"/>
                    </a:lnTo>
                    <a:lnTo>
                      <a:pt x="12471" y="21600"/>
                    </a:lnTo>
                    <a:lnTo>
                      <a:pt x="1671" y="16200"/>
                    </a:lnTo>
                    <a:lnTo>
                      <a:pt x="1671" y="5400"/>
                    </a:lnTo>
                    <a:lnTo>
                      <a:pt x="12471" y="0"/>
                    </a:lnTo>
                    <a:close/>
                    <a:moveTo>
                      <a:pt x="12471" y="0"/>
                    </a:moveTo>
                  </a:path>
                </a:pathLst>
              </a:custGeom>
              <a:solidFill>
                <a:srgbClr val="772F63"/>
              </a:solidFill>
              <a:ln w="25400" cap="flat">
                <a:solidFill>
                  <a:schemeClr val="tx1">
                    <a:alpha val="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 dirty="0">
                  <a:latin typeface="Aleo" panose="020F0502020204030203" pitchFamily="34" charset="0"/>
                </a:endParaRPr>
              </a:p>
            </p:txBody>
          </p:sp>
          <p:pic>
            <p:nvPicPr>
              <p:cNvPr id="11279" name="Picture 14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746500" y="3797300"/>
                <a:ext cx="1231900" cy="12319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20" name="Rectangle 6"/>
          <p:cNvSpPr>
            <a:spLocks/>
          </p:cNvSpPr>
          <p:nvPr/>
        </p:nvSpPr>
        <p:spPr bwMode="auto">
          <a:xfrm>
            <a:off x="10751840" y="9731896"/>
            <a:ext cx="13416136" cy="3678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r>
              <a:rPr lang="en-GB" sz="5400" dirty="0">
                <a:latin typeface="Lato Light" panose="020F03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An Introduction to Population Health is a MOOC Massive Open Online Course, offered by The University of </a:t>
            </a:r>
            <a:r>
              <a:rPr lang="en-GB" sz="5400" dirty="0" smtClean="0">
                <a:latin typeface="Lato Light" panose="020F0302020204030203" pitchFamily="34" charset="0"/>
                <a:ea typeface="Lato" panose="020F0502020204030203" pitchFamily="34" charset="0"/>
                <a:cs typeface="Lato" panose="020F0502020204030203" pitchFamily="34" charset="0"/>
              </a:rPr>
              <a:t>Manchester (via Coursera) </a:t>
            </a:r>
            <a:endParaRPr lang="en-GB" sz="5400" dirty="0">
              <a:latin typeface="Lato Light" panose="020F0302020204030203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3" name="Rectangle 4"/>
          <p:cNvSpPr>
            <a:spLocks/>
          </p:cNvSpPr>
          <p:nvPr/>
        </p:nvSpPr>
        <p:spPr bwMode="auto">
          <a:xfrm>
            <a:off x="1020971" y="729673"/>
            <a:ext cx="6058461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 eaLnBrk="1" hangingPunct="1"/>
            <a:r>
              <a:rPr lang="en-US" sz="9200" b="1" dirty="0" smtClean="0">
                <a:solidFill>
                  <a:srgbClr val="3C3C3C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  <a:sym typeface="Aleo" panose="020F0502020204030203" pitchFamily="34" charset="0"/>
              </a:rPr>
              <a:t>Participants</a:t>
            </a:r>
            <a:endParaRPr lang="en-US" sz="9200" b="1" dirty="0">
              <a:solidFill>
                <a:srgbClr val="3C3C3C"/>
              </a:solidFill>
              <a:latin typeface="Aleo" panose="020F0502020204030203" pitchFamily="34" charset="0"/>
              <a:ea typeface="Aleo" panose="020F0502020204030203" pitchFamily="34" charset="0"/>
              <a:cs typeface="Aleo" panose="020F0502020204030203" pitchFamily="34" charset="0"/>
              <a:sym typeface="Aleo" panose="020F0502020204030203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0800" y="2609528"/>
            <a:ext cx="22524454" cy="108012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7799512" y="1008269"/>
            <a:ext cx="157212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Survey question 6: What country are you from?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26" name="Rectangle 13"/>
          <p:cNvSpPr>
            <a:spLocks/>
          </p:cNvSpPr>
          <p:nvPr/>
        </p:nvSpPr>
        <p:spPr bwMode="auto">
          <a:xfrm>
            <a:off x="386159" y="0"/>
            <a:ext cx="6647424" cy="2957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 eaLnBrk="1" hangingPunct="1"/>
            <a:r>
              <a:rPr lang="en-US" sz="9200" b="1" dirty="0" smtClean="0">
                <a:solidFill>
                  <a:srgbClr val="3C3C3C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  <a:sym typeface="Aleo" panose="020F0502020204030203" pitchFamily="34" charset="0"/>
              </a:rPr>
              <a:t>Interesting themes </a:t>
            </a:r>
            <a:endParaRPr lang="en-US" sz="9200" b="1" dirty="0">
              <a:solidFill>
                <a:srgbClr val="3C3C3C"/>
              </a:solidFill>
              <a:latin typeface="Aleo" panose="020F0502020204030203" pitchFamily="34" charset="0"/>
              <a:ea typeface="Aleo" panose="020F0502020204030203" pitchFamily="34" charset="0"/>
              <a:cs typeface="Aleo" panose="020F0502020204030203" pitchFamily="34" charset="0"/>
              <a:sym typeface="Aleo" panose="020F0502020204030203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83488" y="243365"/>
            <a:ext cx="16800512" cy="13220082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10721" y="3257600"/>
            <a:ext cx="7005965" cy="8956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pt-BR" sz="4800" dirty="0" smtClean="0"/>
              <a:t>Health inequalities</a:t>
            </a:r>
            <a:endParaRPr lang="en-GB" sz="4800" dirty="0" smtClean="0"/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pt-BR" sz="4800" dirty="0" smtClean="0"/>
              <a:t>Car accidents in Brazil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pt-BR" sz="4800" dirty="0" smtClean="0"/>
              <a:t>Difference between public health community,  medicine preventive and social medicine and population health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pt-BR" sz="4800" dirty="0" smtClean="0"/>
              <a:t>How new technologies improve Population Health </a:t>
            </a:r>
          </a:p>
          <a:p>
            <a:endParaRPr lang="pt-BR" sz="4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8" name="Rectangle 11"/>
          <p:cNvSpPr>
            <a:spLocks/>
          </p:cNvSpPr>
          <p:nvPr/>
        </p:nvSpPr>
        <p:spPr bwMode="auto">
          <a:xfrm>
            <a:off x="238672" y="711200"/>
            <a:ext cx="5256584" cy="254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 eaLnBrk="1" hangingPunct="1"/>
            <a:r>
              <a:rPr lang="en-US" sz="7200" b="1" dirty="0" smtClean="0">
                <a:solidFill>
                  <a:srgbClr val="3C3C3C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  <a:sym typeface="Aleo" panose="020F0502020204030203" pitchFamily="34" charset="0"/>
              </a:rPr>
              <a:t>Weekly Posts </a:t>
            </a:r>
          </a:p>
          <a:p>
            <a:pPr algn="l" eaLnBrk="1" hangingPunct="1"/>
            <a:r>
              <a:rPr lang="en-US" sz="7200" b="1" dirty="0" smtClean="0">
                <a:solidFill>
                  <a:srgbClr val="3C3C3C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  <a:sym typeface="Aleo" panose="020F0502020204030203" pitchFamily="34" charset="0"/>
              </a:rPr>
              <a:t>Vs  Views </a:t>
            </a:r>
            <a:endParaRPr lang="en-US" sz="7200" b="1" dirty="0">
              <a:solidFill>
                <a:srgbClr val="3C3C3C"/>
              </a:solidFill>
              <a:latin typeface="Aleo" panose="020F0502020204030203" pitchFamily="34" charset="0"/>
              <a:ea typeface="Aleo" panose="020F0502020204030203" pitchFamily="34" charset="0"/>
              <a:cs typeface="Aleo" panose="020F0502020204030203" pitchFamily="34" charset="0"/>
              <a:sym typeface="Aleo" panose="020F0502020204030203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3288" y="521294"/>
            <a:ext cx="17497944" cy="12885083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1" name="Rectangle 20"/>
          <p:cNvSpPr>
            <a:spLocks/>
          </p:cNvSpPr>
          <p:nvPr/>
        </p:nvSpPr>
        <p:spPr bwMode="auto">
          <a:xfrm>
            <a:off x="934482" y="139700"/>
            <a:ext cx="7200000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 eaLnBrk="1" hangingPunct="1"/>
            <a:r>
              <a:rPr lang="en-US" sz="9200" b="1" dirty="0" smtClean="0">
                <a:solidFill>
                  <a:srgbClr val="3C3C3C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  <a:sym typeface="Aleo" panose="020F0502020204030203" pitchFamily="34" charset="0"/>
              </a:rPr>
              <a:t>Results </a:t>
            </a:r>
            <a:endParaRPr lang="en-US" sz="9200" b="1" dirty="0">
              <a:solidFill>
                <a:srgbClr val="3C3C3C"/>
              </a:solidFill>
              <a:latin typeface="Aleo" panose="020F0502020204030203" pitchFamily="34" charset="0"/>
              <a:ea typeface="Aleo" panose="020F0502020204030203" pitchFamily="34" charset="0"/>
              <a:cs typeface="Aleo" panose="020F0502020204030203" pitchFamily="34" charset="0"/>
              <a:sym typeface="Aleo" panose="020F0502020204030203" pitchFamily="34" charset="0"/>
            </a:endParaRPr>
          </a:p>
        </p:txBody>
      </p:sp>
      <p:sp>
        <p:nvSpPr>
          <p:cNvPr id="20502" name="Rectangle 21"/>
          <p:cNvSpPr>
            <a:spLocks/>
          </p:cNvSpPr>
          <p:nvPr/>
        </p:nvSpPr>
        <p:spPr bwMode="auto">
          <a:xfrm>
            <a:off x="18024648" y="889000"/>
            <a:ext cx="522984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r" eaLnBrk="1" hangingPunct="1"/>
            <a:r>
              <a:rPr lang="en-US" sz="6600" b="1" dirty="0" err="1" smtClean="0">
                <a:solidFill>
                  <a:srgbClr val="3C3C3C"/>
                </a:solidFill>
                <a:latin typeface="Ale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" panose="020F0502020204030203" pitchFamily="34" charset="0"/>
              </a:rPr>
              <a:t>Ilan</a:t>
            </a:r>
            <a:r>
              <a:rPr lang="en-US" sz="6600" b="1" dirty="0" smtClean="0">
                <a:solidFill>
                  <a:srgbClr val="3C3C3C"/>
                </a:solidFill>
                <a:latin typeface="Ale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" panose="020F0502020204030203" pitchFamily="34" charset="0"/>
              </a:rPr>
              <a:t> </a:t>
            </a:r>
            <a:r>
              <a:rPr lang="en-US" sz="6600" b="1" dirty="0" err="1" smtClean="0">
                <a:solidFill>
                  <a:srgbClr val="3C3C3C"/>
                </a:solidFill>
                <a:latin typeface="Ale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" panose="020F0502020204030203" pitchFamily="34" charset="0"/>
              </a:rPr>
              <a:t>Chamovitz</a:t>
            </a:r>
            <a:r>
              <a:rPr lang="en-US" sz="6600" b="1" dirty="0" smtClean="0">
                <a:solidFill>
                  <a:srgbClr val="3C3C3C"/>
                </a:solidFill>
                <a:latin typeface="Ale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" panose="020F0502020204030203" pitchFamily="34" charset="0"/>
              </a:rPr>
              <a:t> </a:t>
            </a:r>
            <a:endParaRPr lang="en-US" sz="6600" b="1" dirty="0">
              <a:solidFill>
                <a:srgbClr val="3C3C3C"/>
              </a:solidFill>
              <a:latin typeface="Aleo" panose="020F0502020204030203" pitchFamily="34" charset="0"/>
              <a:ea typeface="Lato" panose="020F0502020204030203" pitchFamily="34" charset="0"/>
              <a:cs typeface="Lato" panose="020F0502020204030203" pitchFamily="34" charset="0"/>
              <a:sym typeface="Lato" panose="020F0502020204030203" pitchFamily="34" charset="0"/>
            </a:endParaRPr>
          </a:p>
        </p:txBody>
      </p:sp>
      <p:grpSp>
        <p:nvGrpSpPr>
          <p:cNvPr id="14" name="Grupa 13"/>
          <p:cNvGrpSpPr/>
          <p:nvPr/>
        </p:nvGrpSpPr>
        <p:grpSpPr>
          <a:xfrm>
            <a:off x="16238355" y="11813036"/>
            <a:ext cx="7928645" cy="1600200"/>
            <a:chOff x="15722600" y="3556000"/>
            <a:chExt cx="6963240" cy="1600200"/>
          </a:xfrm>
        </p:grpSpPr>
        <p:sp>
          <p:nvSpPr>
            <p:cNvPr id="20485" name="Rectangle 4"/>
            <p:cNvSpPr>
              <a:spLocks/>
            </p:cNvSpPr>
            <p:nvPr/>
          </p:nvSpPr>
          <p:spPr bwMode="auto">
            <a:xfrm>
              <a:off x="17664608" y="3894437"/>
              <a:ext cx="5021232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>
              <a:lvl1pPr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1pPr>
              <a:lvl2pPr marL="742950" indent="-285750"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2pPr>
              <a:lvl3pPr marL="1143000" indent="-228600"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3pPr>
              <a:lvl4pPr marL="1600200" indent="-228600"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4pPr>
              <a:lvl5pPr marL="2057400" indent="-228600"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9pPr>
            </a:lstStyle>
            <a:p>
              <a:pPr algn="l" eaLnBrk="1" hangingPunct="1"/>
              <a:r>
                <a:rPr lang="en-US" sz="6000" b="1" dirty="0" smtClean="0">
                  <a:solidFill>
                    <a:srgbClr val="3C3C3C"/>
                  </a:solidFill>
                  <a:latin typeface="Lato Light" panose="020F0302020204030203" pitchFamily="34" charset="0"/>
                  <a:ea typeface="Lato" panose="020F0502020204030203" pitchFamily="34" charset="0"/>
                  <a:cs typeface="Lato" panose="020F0502020204030203" pitchFamily="34" charset="0"/>
                  <a:sym typeface="Lato" panose="020F0502020204030203" pitchFamily="34" charset="0"/>
                </a:rPr>
                <a:t>ILAN@API.ADM.BR</a:t>
              </a:r>
              <a:endParaRPr lang="en-US" sz="6000" b="1" dirty="0">
                <a:solidFill>
                  <a:srgbClr val="3C3C3C"/>
                </a:solidFill>
                <a:latin typeface="Lato Light" panose="020F03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" panose="020F0502020204030203" pitchFamily="34" charset="0"/>
              </a:endParaRPr>
            </a:p>
          </p:txBody>
        </p:sp>
        <p:grpSp>
          <p:nvGrpSpPr>
            <p:cNvPr id="13" name="Grupa 12"/>
            <p:cNvGrpSpPr/>
            <p:nvPr/>
          </p:nvGrpSpPr>
          <p:grpSpPr>
            <a:xfrm>
              <a:off x="15722600" y="3556000"/>
              <a:ext cx="1600200" cy="1600200"/>
              <a:chOff x="15722600" y="3556000"/>
              <a:chExt cx="1600200" cy="1600200"/>
            </a:xfrm>
          </p:grpSpPr>
          <p:sp>
            <p:nvSpPr>
              <p:cNvPr id="20498" name="AutoShape 17"/>
              <p:cNvSpPr>
                <a:spLocks/>
              </p:cNvSpPr>
              <p:nvPr/>
            </p:nvSpPr>
            <p:spPr bwMode="auto">
              <a:xfrm>
                <a:off x="15722600" y="3556000"/>
                <a:ext cx="1600200" cy="1600200"/>
              </a:xfrm>
              <a:custGeom>
                <a:avLst/>
                <a:gdLst>
                  <a:gd name="T0" fmla="*/ 12471 w 24942"/>
                  <a:gd name="T1" fmla="*/ 0 h 21600"/>
                  <a:gd name="T2" fmla="*/ 23271 w 24942"/>
                  <a:gd name="T3" fmla="*/ 5400 h 21600"/>
                  <a:gd name="T4" fmla="*/ 23271 w 24942"/>
                  <a:gd name="T5" fmla="*/ 16200 h 21600"/>
                  <a:gd name="T6" fmla="*/ 12471 w 24942"/>
                  <a:gd name="T7" fmla="*/ 21600 h 21600"/>
                  <a:gd name="T8" fmla="*/ 1671 w 24942"/>
                  <a:gd name="T9" fmla="*/ 16200 h 21600"/>
                  <a:gd name="T10" fmla="*/ 1671 w 24942"/>
                  <a:gd name="T11" fmla="*/ 5400 h 21600"/>
                  <a:gd name="T12" fmla="*/ 12471 w 24942"/>
                  <a:gd name="T13" fmla="*/ 0 h 21600"/>
                  <a:gd name="T14" fmla="*/ 12471 w 24942"/>
                  <a:gd name="T1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942" h="21600">
                    <a:moveTo>
                      <a:pt x="12471" y="0"/>
                    </a:moveTo>
                    <a:lnTo>
                      <a:pt x="23271" y="5400"/>
                    </a:lnTo>
                    <a:lnTo>
                      <a:pt x="23271" y="16200"/>
                    </a:lnTo>
                    <a:lnTo>
                      <a:pt x="12471" y="21600"/>
                    </a:lnTo>
                    <a:lnTo>
                      <a:pt x="1671" y="16200"/>
                    </a:lnTo>
                    <a:lnTo>
                      <a:pt x="1671" y="5400"/>
                    </a:lnTo>
                    <a:lnTo>
                      <a:pt x="12471" y="0"/>
                    </a:lnTo>
                    <a:close/>
                    <a:moveTo>
                      <a:pt x="12471" y="0"/>
                    </a:moveTo>
                  </a:path>
                </a:pathLst>
              </a:custGeom>
              <a:solidFill>
                <a:srgbClr val="672952"/>
              </a:solidFill>
              <a:ln>
                <a:solidFill>
                  <a:srgbClr val="672952"/>
                </a:solidFill>
              </a:ln>
              <a:extLst/>
            </p:spPr>
            <p:txBody>
              <a:bodyPr lIns="0" tIns="0" rIns="0" bIns="0"/>
              <a:lstStyle/>
              <a:p>
                <a:endParaRPr lang="en-US" dirty="0">
                  <a:latin typeface="Aleo" panose="020F0502020204030203" pitchFamily="34" charset="0"/>
                </a:endParaRPr>
              </a:p>
            </p:txBody>
          </p:sp>
          <p:sp>
            <p:nvSpPr>
              <p:cNvPr id="20499" name="Freeform 18"/>
              <p:cNvSpPr>
                <a:spLocks/>
              </p:cNvSpPr>
              <p:nvPr/>
            </p:nvSpPr>
            <p:spPr bwMode="auto">
              <a:xfrm>
                <a:off x="16179800" y="4181475"/>
                <a:ext cx="1035050" cy="919163"/>
              </a:xfrm>
              <a:custGeom>
                <a:avLst/>
                <a:gdLst>
                  <a:gd name="T0" fmla="*/ 429737 w 21600"/>
                  <a:gd name="T1" fmla="*/ 919163 h 21600"/>
                  <a:gd name="T2" fmla="*/ 1035050 w 21600"/>
                  <a:gd name="T3" fmla="*/ 575073 h 21600"/>
                  <a:gd name="T4" fmla="*/ 1031360 w 21600"/>
                  <a:gd name="T5" fmla="*/ 176939 h 21600"/>
                  <a:gd name="T6" fmla="*/ 821427 w 21600"/>
                  <a:gd name="T7" fmla="*/ 0 h 21600"/>
                  <a:gd name="T8" fmla="*/ 0 w 21600"/>
                  <a:gd name="T9" fmla="*/ 552987 h 21600"/>
                  <a:gd name="T10" fmla="*/ 429737 w 21600"/>
                  <a:gd name="T11" fmla="*/ 919163 h 21600"/>
                  <a:gd name="T12" fmla="*/ 429737 w 21600"/>
                  <a:gd name="T13" fmla="*/ 919163 h 2160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1600" h="21600">
                    <a:moveTo>
                      <a:pt x="8968" y="21600"/>
                    </a:moveTo>
                    <a:lnTo>
                      <a:pt x="21600" y="13514"/>
                    </a:lnTo>
                    <a:lnTo>
                      <a:pt x="21523" y="4158"/>
                    </a:lnTo>
                    <a:lnTo>
                      <a:pt x="17142" y="0"/>
                    </a:lnTo>
                    <a:lnTo>
                      <a:pt x="0" y="12995"/>
                    </a:lnTo>
                    <a:lnTo>
                      <a:pt x="8968" y="21600"/>
                    </a:lnTo>
                    <a:close/>
                    <a:moveTo>
                      <a:pt x="8968" y="21600"/>
                    </a:moveTo>
                  </a:path>
                </a:pathLst>
              </a:custGeom>
              <a:solidFill>
                <a:srgbClr val="421A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 dirty="0">
                  <a:latin typeface="Aleo" panose="020F0502020204030203" pitchFamily="34" charset="0"/>
                </a:endParaRPr>
              </a:p>
            </p:txBody>
          </p:sp>
          <p:sp>
            <p:nvSpPr>
              <p:cNvPr id="20500" name="AutoShape 19"/>
              <p:cNvSpPr>
                <a:spLocks/>
              </p:cNvSpPr>
              <p:nvPr/>
            </p:nvSpPr>
            <p:spPr bwMode="auto">
              <a:xfrm>
                <a:off x="15951200" y="3784600"/>
                <a:ext cx="1149350" cy="1149350"/>
              </a:xfrm>
              <a:custGeom>
                <a:avLst/>
                <a:gdLst>
                  <a:gd name="T0" fmla="*/ 12471 w 24942"/>
                  <a:gd name="T1" fmla="*/ 0 h 21600"/>
                  <a:gd name="T2" fmla="*/ 23271 w 24942"/>
                  <a:gd name="T3" fmla="*/ 5400 h 21600"/>
                  <a:gd name="T4" fmla="*/ 23271 w 24942"/>
                  <a:gd name="T5" fmla="*/ 16200 h 21600"/>
                  <a:gd name="T6" fmla="*/ 12471 w 24942"/>
                  <a:gd name="T7" fmla="*/ 21600 h 21600"/>
                  <a:gd name="T8" fmla="*/ 1671 w 24942"/>
                  <a:gd name="T9" fmla="*/ 16200 h 21600"/>
                  <a:gd name="T10" fmla="*/ 1671 w 24942"/>
                  <a:gd name="T11" fmla="*/ 5400 h 21600"/>
                  <a:gd name="T12" fmla="*/ 12471 w 24942"/>
                  <a:gd name="T13" fmla="*/ 0 h 21600"/>
                  <a:gd name="T14" fmla="*/ 12471 w 24942"/>
                  <a:gd name="T1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942" h="21600">
                    <a:moveTo>
                      <a:pt x="12471" y="0"/>
                    </a:moveTo>
                    <a:lnTo>
                      <a:pt x="23271" y="5400"/>
                    </a:lnTo>
                    <a:lnTo>
                      <a:pt x="23271" y="16200"/>
                    </a:lnTo>
                    <a:lnTo>
                      <a:pt x="12471" y="21600"/>
                    </a:lnTo>
                    <a:lnTo>
                      <a:pt x="1671" y="16200"/>
                    </a:lnTo>
                    <a:lnTo>
                      <a:pt x="1671" y="5400"/>
                    </a:lnTo>
                    <a:lnTo>
                      <a:pt x="12471" y="0"/>
                    </a:lnTo>
                    <a:close/>
                    <a:moveTo>
                      <a:pt x="12471" y="0"/>
                    </a:moveTo>
                  </a:path>
                </a:pathLst>
              </a:custGeom>
              <a:solidFill>
                <a:srgbClr val="772F63"/>
              </a:solidFill>
              <a:ln w="25400" cap="flat">
                <a:solidFill>
                  <a:schemeClr val="tx1">
                    <a:alpha val="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 dirty="0">
                  <a:latin typeface="Aleo" panose="020F0502020204030203" pitchFamily="34" charset="0"/>
                </a:endParaRPr>
              </a:p>
            </p:txBody>
          </p:sp>
        </p:grpSp>
      </p:grpSp>
      <p:sp>
        <p:nvSpPr>
          <p:cNvPr id="2" name="TextBox 1"/>
          <p:cNvSpPr txBox="1"/>
          <p:nvPr/>
        </p:nvSpPr>
        <p:spPr>
          <a:xfrm>
            <a:off x="934482" y="2461272"/>
            <a:ext cx="9935322" cy="93256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/>
              <a:t>This </a:t>
            </a:r>
            <a:r>
              <a:rPr lang="en-GB" sz="4800" dirty="0"/>
              <a:t>preliminary </a:t>
            </a:r>
            <a:r>
              <a:rPr lang="en-GB" sz="4800" dirty="0" smtClean="0"/>
              <a:t>analysis</a:t>
            </a:r>
          </a:p>
          <a:p>
            <a:r>
              <a:rPr lang="en-GB" sz="4800" dirty="0" smtClean="0"/>
              <a:t> </a:t>
            </a:r>
          </a:p>
          <a:p>
            <a:pPr marL="742950" indent="-7429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4800" dirty="0" smtClean="0"/>
              <a:t>Health </a:t>
            </a:r>
            <a:r>
              <a:rPr lang="en-GB" sz="4800" dirty="0"/>
              <a:t>inequalities; </a:t>
            </a:r>
            <a:endParaRPr lang="en-GB" sz="4800" dirty="0" smtClean="0"/>
          </a:p>
          <a:p>
            <a:pPr marL="742950" indent="-7429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4800" dirty="0" smtClean="0"/>
              <a:t>Public </a:t>
            </a:r>
            <a:r>
              <a:rPr lang="en-GB" sz="4800" dirty="0"/>
              <a:t>health and other concepts</a:t>
            </a:r>
            <a:r>
              <a:rPr lang="en-GB" sz="4800" dirty="0" smtClean="0"/>
              <a:t>.</a:t>
            </a:r>
          </a:p>
          <a:p>
            <a:pPr marL="742950" indent="-7429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4800" dirty="0" smtClean="0"/>
              <a:t>US had </a:t>
            </a:r>
            <a:r>
              <a:rPr lang="en-GB" sz="4800" dirty="0"/>
              <a:t>more participants, followed by UK and Canada</a:t>
            </a:r>
            <a:r>
              <a:rPr lang="en-GB" sz="4800" dirty="0" smtClean="0"/>
              <a:t>.</a:t>
            </a:r>
          </a:p>
          <a:p>
            <a:pPr marL="742950" indent="-7429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4800" dirty="0" smtClean="0"/>
              <a:t>Together</a:t>
            </a:r>
            <a:r>
              <a:rPr lang="en-GB" sz="4800" dirty="0"/>
              <a:t>, BRICS were ranked in second.  </a:t>
            </a:r>
            <a:endParaRPr lang="en-GB" sz="4800" dirty="0" smtClean="0"/>
          </a:p>
        </p:txBody>
      </p:sp>
      <p:sp>
        <p:nvSpPr>
          <p:cNvPr id="41" name="TextBox 40"/>
          <p:cNvSpPr txBox="1"/>
          <p:nvPr/>
        </p:nvSpPr>
        <p:spPr>
          <a:xfrm>
            <a:off x="12494078" y="8298160"/>
            <a:ext cx="1062654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en-GB" sz="4800" dirty="0" smtClean="0"/>
              <a:t>first </a:t>
            </a:r>
            <a:r>
              <a:rPr lang="en-GB" sz="4800" dirty="0"/>
              <a:t>and last weeks </a:t>
            </a:r>
            <a:r>
              <a:rPr lang="en-GB" sz="4800" dirty="0" smtClean="0"/>
              <a:t>- most </a:t>
            </a:r>
            <a:r>
              <a:rPr lang="en-GB" sz="4800" dirty="0"/>
              <a:t>active 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GB" sz="4800" dirty="0" smtClean="0"/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GB" sz="4800" dirty="0" smtClean="0"/>
              <a:t>posting </a:t>
            </a:r>
            <a:r>
              <a:rPr lang="en-GB" sz="4800" dirty="0"/>
              <a:t>or just viewing </a:t>
            </a:r>
            <a:r>
              <a:rPr lang="en-GB" sz="4800" dirty="0" smtClean="0"/>
              <a:t>messages </a:t>
            </a:r>
            <a:endParaRPr lang="en-GB" sz="4800" dirty="0"/>
          </a:p>
          <a:p>
            <a:r>
              <a:rPr lang="en-GB" sz="4800" dirty="0" smtClean="0"/>
              <a:t>. </a:t>
            </a:r>
            <a:endParaRPr lang="en-GB" sz="4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1" name="Rectangle 20"/>
          <p:cNvSpPr>
            <a:spLocks/>
          </p:cNvSpPr>
          <p:nvPr/>
        </p:nvSpPr>
        <p:spPr bwMode="auto">
          <a:xfrm>
            <a:off x="1142729" y="895350"/>
            <a:ext cx="7200000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l" eaLnBrk="1" hangingPunct="1"/>
            <a:r>
              <a:rPr lang="en-US" sz="9200" b="1" dirty="0" smtClean="0">
                <a:solidFill>
                  <a:srgbClr val="3C3C3C"/>
                </a:solidFill>
                <a:latin typeface="Aleo" panose="020F0502020204030203" pitchFamily="34" charset="0"/>
                <a:ea typeface="Aleo" panose="020F0502020204030203" pitchFamily="34" charset="0"/>
                <a:cs typeface="Aleo" panose="020F0502020204030203" pitchFamily="34" charset="0"/>
                <a:sym typeface="Aleo" panose="020F0502020204030203" pitchFamily="34" charset="0"/>
              </a:rPr>
              <a:t>Final Message</a:t>
            </a:r>
            <a:endParaRPr lang="en-US" sz="9200" b="1" dirty="0">
              <a:solidFill>
                <a:srgbClr val="3C3C3C"/>
              </a:solidFill>
              <a:latin typeface="Aleo" panose="020F0502020204030203" pitchFamily="34" charset="0"/>
              <a:ea typeface="Aleo" panose="020F0502020204030203" pitchFamily="34" charset="0"/>
              <a:cs typeface="Aleo" panose="020F0502020204030203" pitchFamily="34" charset="0"/>
              <a:sym typeface="Aleo" panose="020F0502020204030203" pitchFamily="34" charset="0"/>
            </a:endParaRPr>
          </a:p>
        </p:txBody>
      </p:sp>
      <p:sp>
        <p:nvSpPr>
          <p:cNvPr id="20502" name="Rectangle 21"/>
          <p:cNvSpPr>
            <a:spLocks/>
          </p:cNvSpPr>
          <p:nvPr/>
        </p:nvSpPr>
        <p:spPr bwMode="auto">
          <a:xfrm>
            <a:off x="18024648" y="889000"/>
            <a:ext cx="522984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1pPr>
            <a:lvl2pPr marL="742950" indent="-28575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2pPr>
            <a:lvl3pPr marL="11430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3pPr>
            <a:lvl4pPr marL="16002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4pPr>
            <a:lvl5pPr marL="2057400" indent="-228600" algn="ctr"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5600">
                <a:solidFill>
                  <a:srgbClr val="000000"/>
                </a:solidFill>
                <a:latin typeface="Gill Sans" charset="0"/>
                <a:ea typeface="ヒラギノ角ゴ ProN W3" charset="0"/>
                <a:cs typeface="ヒラギノ角ゴ ProN W3" charset="0"/>
                <a:sym typeface="Gill Sans" charset="0"/>
              </a:defRPr>
            </a:lvl9pPr>
          </a:lstStyle>
          <a:p>
            <a:pPr algn="r" eaLnBrk="1" hangingPunct="1"/>
            <a:r>
              <a:rPr lang="en-US" sz="6600" b="1" dirty="0" err="1" smtClean="0">
                <a:solidFill>
                  <a:srgbClr val="3C3C3C"/>
                </a:solidFill>
                <a:latin typeface="Ale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" panose="020F0502020204030203" pitchFamily="34" charset="0"/>
              </a:rPr>
              <a:t>Ilan</a:t>
            </a:r>
            <a:r>
              <a:rPr lang="en-US" sz="6600" b="1" dirty="0" smtClean="0">
                <a:solidFill>
                  <a:srgbClr val="3C3C3C"/>
                </a:solidFill>
                <a:latin typeface="Ale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" panose="020F0502020204030203" pitchFamily="34" charset="0"/>
              </a:rPr>
              <a:t> </a:t>
            </a:r>
            <a:r>
              <a:rPr lang="en-US" sz="6600" b="1" dirty="0" err="1" smtClean="0">
                <a:solidFill>
                  <a:srgbClr val="3C3C3C"/>
                </a:solidFill>
                <a:latin typeface="Ale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" panose="020F0502020204030203" pitchFamily="34" charset="0"/>
              </a:rPr>
              <a:t>Chamovitz</a:t>
            </a:r>
            <a:r>
              <a:rPr lang="en-US" sz="6600" b="1" dirty="0" smtClean="0">
                <a:solidFill>
                  <a:srgbClr val="3C3C3C"/>
                </a:solidFill>
                <a:latin typeface="Aleo" panose="020F05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" panose="020F0502020204030203" pitchFamily="34" charset="0"/>
              </a:rPr>
              <a:t> </a:t>
            </a:r>
            <a:endParaRPr lang="en-US" sz="6600" b="1" dirty="0">
              <a:solidFill>
                <a:srgbClr val="3C3C3C"/>
              </a:solidFill>
              <a:latin typeface="Aleo" panose="020F0502020204030203" pitchFamily="34" charset="0"/>
              <a:ea typeface="Lato" panose="020F0502020204030203" pitchFamily="34" charset="0"/>
              <a:cs typeface="Lato" panose="020F0502020204030203" pitchFamily="34" charset="0"/>
              <a:sym typeface="Lato" panose="020F0502020204030203" pitchFamily="34" charset="0"/>
            </a:endParaRPr>
          </a:p>
        </p:txBody>
      </p:sp>
      <p:grpSp>
        <p:nvGrpSpPr>
          <p:cNvPr id="14" name="Grupa 13"/>
          <p:cNvGrpSpPr/>
          <p:nvPr/>
        </p:nvGrpSpPr>
        <p:grpSpPr>
          <a:xfrm>
            <a:off x="15325843" y="11241536"/>
            <a:ext cx="7928645" cy="1600200"/>
            <a:chOff x="15722600" y="3556000"/>
            <a:chExt cx="6963240" cy="1600200"/>
          </a:xfrm>
        </p:grpSpPr>
        <p:sp>
          <p:nvSpPr>
            <p:cNvPr id="20485" name="Rectangle 4"/>
            <p:cNvSpPr>
              <a:spLocks/>
            </p:cNvSpPr>
            <p:nvPr/>
          </p:nvSpPr>
          <p:spPr bwMode="auto">
            <a:xfrm>
              <a:off x="17664608" y="3894437"/>
              <a:ext cx="5021232" cy="923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 anchor="ctr">
              <a:spAutoFit/>
            </a:bodyPr>
            <a:lstStyle>
              <a:lvl1pPr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1pPr>
              <a:lvl2pPr marL="742950" indent="-285750"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2pPr>
              <a:lvl3pPr marL="1143000" indent="-228600"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3pPr>
              <a:lvl4pPr marL="1600200" indent="-228600"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4pPr>
              <a:lvl5pPr marL="2057400" indent="-228600" algn="ctr"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5600">
                  <a:solidFill>
                    <a:srgbClr val="000000"/>
                  </a:solidFill>
                  <a:latin typeface="Gill Sans" charset="0"/>
                  <a:ea typeface="ヒラギノ角ゴ ProN W3" charset="0"/>
                  <a:cs typeface="ヒラギノ角ゴ ProN W3" charset="0"/>
                  <a:sym typeface="Gill Sans" charset="0"/>
                </a:defRPr>
              </a:lvl9pPr>
            </a:lstStyle>
            <a:p>
              <a:pPr algn="l" eaLnBrk="1" hangingPunct="1"/>
              <a:r>
                <a:rPr lang="en-US" sz="6000" b="1" dirty="0" smtClean="0">
                  <a:solidFill>
                    <a:srgbClr val="3C3C3C"/>
                  </a:solidFill>
                  <a:latin typeface="Lato Light" panose="020F0302020204030203" pitchFamily="34" charset="0"/>
                  <a:ea typeface="Lato" panose="020F0502020204030203" pitchFamily="34" charset="0"/>
                  <a:cs typeface="Lato" panose="020F0502020204030203" pitchFamily="34" charset="0"/>
                  <a:sym typeface="Lato" panose="020F0502020204030203" pitchFamily="34" charset="0"/>
                </a:rPr>
                <a:t>ILAN@API.ADM.BR</a:t>
              </a:r>
              <a:endParaRPr lang="en-US" sz="6000" b="1" dirty="0">
                <a:solidFill>
                  <a:srgbClr val="3C3C3C"/>
                </a:solidFill>
                <a:latin typeface="Lato Light" panose="020F0302020204030203" pitchFamily="34" charset="0"/>
                <a:ea typeface="Lato" panose="020F0502020204030203" pitchFamily="34" charset="0"/>
                <a:cs typeface="Lato" panose="020F0502020204030203" pitchFamily="34" charset="0"/>
                <a:sym typeface="Lato" panose="020F0502020204030203" pitchFamily="34" charset="0"/>
              </a:endParaRPr>
            </a:p>
          </p:txBody>
        </p:sp>
        <p:grpSp>
          <p:nvGrpSpPr>
            <p:cNvPr id="13" name="Grupa 12"/>
            <p:cNvGrpSpPr/>
            <p:nvPr/>
          </p:nvGrpSpPr>
          <p:grpSpPr>
            <a:xfrm>
              <a:off x="15722600" y="3556000"/>
              <a:ext cx="1600200" cy="1600200"/>
              <a:chOff x="15722600" y="3556000"/>
              <a:chExt cx="1600200" cy="1600200"/>
            </a:xfrm>
          </p:grpSpPr>
          <p:sp>
            <p:nvSpPr>
              <p:cNvPr id="20498" name="AutoShape 17"/>
              <p:cNvSpPr>
                <a:spLocks/>
              </p:cNvSpPr>
              <p:nvPr/>
            </p:nvSpPr>
            <p:spPr bwMode="auto">
              <a:xfrm>
                <a:off x="15722600" y="3556000"/>
                <a:ext cx="1600200" cy="1600200"/>
              </a:xfrm>
              <a:custGeom>
                <a:avLst/>
                <a:gdLst>
                  <a:gd name="T0" fmla="*/ 12471 w 24942"/>
                  <a:gd name="T1" fmla="*/ 0 h 21600"/>
                  <a:gd name="T2" fmla="*/ 23271 w 24942"/>
                  <a:gd name="T3" fmla="*/ 5400 h 21600"/>
                  <a:gd name="T4" fmla="*/ 23271 w 24942"/>
                  <a:gd name="T5" fmla="*/ 16200 h 21600"/>
                  <a:gd name="T6" fmla="*/ 12471 w 24942"/>
                  <a:gd name="T7" fmla="*/ 21600 h 21600"/>
                  <a:gd name="T8" fmla="*/ 1671 w 24942"/>
                  <a:gd name="T9" fmla="*/ 16200 h 21600"/>
                  <a:gd name="T10" fmla="*/ 1671 w 24942"/>
                  <a:gd name="T11" fmla="*/ 5400 h 21600"/>
                  <a:gd name="T12" fmla="*/ 12471 w 24942"/>
                  <a:gd name="T13" fmla="*/ 0 h 21600"/>
                  <a:gd name="T14" fmla="*/ 12471 w 24942"/>
                  <a:gd name="T1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942" h="21600">
                    <a:moveTo>
                      <a:pt x="12471" y="0"/>
                    </a:moveTo>
                    <a:lnTo>
                      <a:pt x="23271" y="5400"/>
                    </a:lnTo>
                    <a:lnTo>
                      <a:pt x="23271" y="16200"/>
                    </a:lnTo>
                    <a:lnTo>
                      <a:pt x="12471" y="21600"/>
                    </a:lnTo>
                    <a:lnTo>
                      <a:pt x="1671" y="16200"/>
                    </a:lnTo>
                    <a:lnTo>
                      <a:pt x="1671" y="5400"/>
                    </a:lnTo>
                    <a:lnTo>
                      <a:pt x="12471" y="0"/>
                    </a:lnTo>
                    <a:close/>
                    <a:moveTo>
                      <a:pt x="12471" y="0"/>
                    </a:moveTo>
                  </a:path>
                </a:pathLst>
              </a:custGeom>
              <a:solidFill>
                <a:srgbClr val="672952"/>
              </a:solidFill>
              <a:ln>
                <a:solidFill>
                  <a:srgbClr val="672952"/>
                </a:solidFill>
              </a:ln>
              <a:extLst/>
            </p:spPr>
            <p:txBody>
              <a:bodyPr lIns="0" tIns="0" rIns="0" bIns="0"/>
              <a:lstStyle/>
              <a:p>
                <a:endParaRPr lang="en-US" dirty="0">
                  <a:latin typeface="Aleo" panose="020F0502020204030203" pitchFamily="34" charset="0"/>
                </a:endParaRPr>
              </a:p>
            </p:txBody>
          </p:sp>
          <p:sp>
            <p:nvSpPr>
              <p:cNvPr id="20499" name="Freeform 18"/>
              <p:cNvSpPr>
                <a:spLocks/>
              </p:cNvSpPr>
              <p:nvPr/>
            </p:nvSpPr>
            <p:spPr bwMode="auto">
              <a:xfrm>
                <a:off x="16179800" y="4181475"/>
                <a:ext cx="1035050" cy="919163"/>
              </a:xfrm>
              <a:custGeom>
                <a:avLst/>
                <a:gdLst>
                  <a:gd name="T0" fmla="*/ 429737 w 21600"/>
                  <a:gd name="T1" fmla="*/ 919163 h 21600"/>
                  <a:gd name="T2" fmla="*/ 1035050 w 21600"/>
                  <a:gd name="T3" fmla="*/ 575073 h 21600"/>
                  <a:gd name="T4" fmla="*/ 1031360 w 21600"/>
                  <a:gd name="T5" fmla="*/ 176939 h 21600"/>
                  <a:gd name="T6" fmla="*/ 821427 w 21600"/>
                  <a:gd name="T7" fmla="*/ 0 h 21600"/>
                  <a:gd name="T8" fmla="*/ 0 w 21600"/>
                  <a:gd name="T9" fmla="*/ 552987 h 21600"/>
                  <a:gd name="T10" fmla="*/ 429737 w 21600"/>
                  <a:gd name="T11" fmla="*/ 919163 h 21600"/>
                  <a:gd name="T12" fmla="*/ 429737 w 21600"/>
                  <a:gd name="T13" fmla="*/ 919163 h 21600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21600" h="21600">
                    <a:moveTo>
                      <a:pt x="8968" y="21600"/>
                    </a:moveTo>
                    <a:lnTo>
                      <a:pt x="21600" y="13514"/>
                    </a:lnTo>
                    <a:lnTo>
                      <a:pt x="21523" y="4158"/>
                    </a:lnTo>
                    <a:lnTo>
                      <a:pt x="17142" y="0"/>
                    </a:lnTo>
                    <a:lnTo>
                      <a:pt x="0" y="12995"/>
                    </a:lnTo>
                    <a:lnTo>
                      <a:pt x="8968" y="21600"/>
                    </a:lnTo>
                    <a:close/>
                    <a:moveTo>
                      <a:pt x="8968" y="21600"/>
                    </a:moveTo>
                  </a:path>
                </a:pathLst>
              </a:custGeom>
              <a:solidFill>
                <a:srgbClr val="421A3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25400" cap="flat">
                    <a:solidFill>
                      <a:schemeClr val="tx1"/>
                    </a:solidFill>
                    <a:miter lim="800000"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lIns="0" tIns="0" rIns="0" bIns="0"/>
              <a:lstStyle/>
              <a:p>
                <a:endParaRPr lang="en-US" dirty="0">
                  <a:latin typeface="Aleo" panose="020F0502020204030203" pitchFamily="34" charset="0"/>
                </a:endParaRPr>
              </a:p>
            </p:txBody>
          </p:sp>
          <p:sp>
            <p:nvSpPr>
              <p:cNvPr id="20500" name="AutoShape 19"/>
              <p:cNvSpPr>
                <a:spLocks/>
              </p:cNvSpPr>
              <p:nvPr/>
            </p:nvSpPr>
            <p:spPr bwMode="auto">
              <a:xfrm>
                <a:off x="15951200" y="3784600"/>
                <a:ext cx="1149350" cy="1149350"/>
              </a:xfrm>
              <a:custGeom>
                <a:avLst/>
                <a:gdLst>
                  <a:gd name="T0" fmla="*/ 12471 w 24942"/>
                  <a:gd name="T1" fmla="*/ 0 h 21600"/>
                  <a:gd name="T2" fmla="*/ 23271 w 24942"/>
                  <a:gd name="T3" fmla="*/ 5400 h 21600"/>
                  <a:gd name="T4" fmla="*/ 23271 w 24942"/>
                  <a:gd name="T5" fmla="*/ 16200 h 21600"/>
                  <a:gd name="T6" fmla="*/ 12471 w 24942"/>
                  <a:gd name="T7" fmla="*/ 21600 h 21600"/>
                  <a:gd name="T8" fmla="*/ 1671 w 24942"/>
                  <a:gd name="T9" fmla="*/ 16200 h 21600"/>
                  <a:gd name="T10" fmla="*/ 1671 w 24942"/>
                  <a:gd name="T11" fmla="*/ 5400 h 21600"/>
                  <a:gd name="T12" fmla="*/ 12471 w 24942"/>
                  <a:gd name="T13" fmla="*/ 0 h 21600"/>
                  <a:gd name="T14" fmla="*/ 12471 w 24942"/>
                  <a:gd name="T1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942" h="21600">
                    <a:moveTo>
                      <a:pt x="12471" y="0"/>
                    </a:moveTo>
                    <a:lnTo>
                      <a:pt x="23271" y="5400"/>
                    </a:lnTo>
                    <a:lnTo>
                      <a:pt x="23271" y="16200"/>
                    </a:lnTo>
                    <a:lnTo>
                      <a:pt x="12471" y="21600"/>
                    </a:lnTo>
                    <a:lnTo>
                      <a:pt x="1671" y="16200"/>
                    </a:lnTo>
                    <a:lnTo>
                      <a:pt x="1671" y="5400"/>
                    </a:lnTo>
                    <a:lnTo>
                      <a:pt x="12471" y="0"/>
                    </a:lnTo>
                    <a:close/>
                    <a:moveTo>
                      <a:pt x="12471" y="0"/>
                    </a:moveTo>
                  </a:path>
                </a:pathLst>
              </a:custGeom>
              <a:solidFill>
                <a:srgbClr val="772F63"/>
              </a:solidFill>
              <a:ln w="25400" cap="flat">
                <a:solidFill>
                  <a:schemeClr val="tx1">
                    <a:alpha val="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</p:spPr>
            <p:txBody>
              <a:bodyPr lIns="0" tIns="0" rIns="0" bIns="0"/>
              <a:lstStyle/>
              <a:p>
                <a:endParaRPr lang="en-US" dirty="0">
                  <a:latin typeface="Aleo" panose="020F0502020204030203" pitchFamily="34" charset="0"/>
                </a:endParaRPr>
              </a:p>
            </p:txBody>
          </p:sp>
        </p:grpSp>
      </p:grpSp>
      <p:sp>
        <p:nvSpPr>
          <p:cNvPr id="42" name="TextBox 41"/>
          <p:cNvSpPr txBox="1"/>
          <p:nvPr/>
        </p:nvSpPr>
        <p:spPr>
          <a:xfrm>
            <a:off x="1318792" y="5686846"/>
            <a:ext cx="1062654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800" dirty="0" smtClean="0"/>
              <a:t>Simplify and get  opportunities! </a:t>
            </a:r>
            <a:endParaRPr lang="en-GB" sz="8800" dirty="0"/>
          </a:p>
        </p:txBody>
      </p:sp>
    </p:spTree>
    <p:extLst>
      <p:ext uri="{BB962C8B-B14F-4D97-AF65-F5344CB8AC3E}">
        <p14:creationId xmlns:p14="http://schemas.microsoft.com/office/powerpoint/2010/main" val="42770061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ster #2">
  <a:themeElements>
    <a:clrScheme name="">
      <a:dk1>
        <a:srgbClr val="000000"/>
      </a:dk1>
      <a:lt1>
        <a:srgbClr val="F1F1F1"/>
      </a:lt1>
      <a:dk2>
        <a:srgbClr val="000000"/>
      </a:dk2>
      <a:lt2>
        <a:srgbClr val="808080"/>
      </a:lt2>
      <a:accent1>
        <a:srgbClr val="502141"/>
      </a:accent1>
      <a:accent2>
        <a:srgbClr val="333399"/>
      </a:accent2>
      <a:accent3>
        <a:srgbClr val="F7F7F7"/>
      </a:accent3>
      <a:accent4>
        <a:srgbClr val="000000"/>
      </a:accent4>
      <a:accent5>
        <a:srgbClr val="B3ABB0"/>
      </a:accent5>
      <a:accent6>
        <a:srgbClr val="2D2D8A"/>
      </a:accent6>
      <a:hlink>
        <a:srgbClr val="009999"/>
      </a:hlink>
      <a:folHlink>
        <a:srgbClr val="99CC00"/>
      </a:folHlink>
    </a:clrScheme>
    <a:fontScheme name="Master #2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Master #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aster #4">
  <a:themeElements>
    <a:clrScheme name="">
      <a:dk1>
        <a:srgbClr val="000000"/>
      </a:dk1>
      <a:lt1>
        <a:srgbClr val="F1F1F1"/>
      </a:lt1>
      <a:dk2>
        <a:srgbClr val="000000"/>
      </a:dk2>
      <a:lt2>
        <a:srgbClr val="808080"/>
      </a:lt2>
      <a:accent1>
        <a:srgbClr val="663366"/>
      </a:accent1>
      <a:accent2>
        <a:srgbClr val="333399"/>
      </a:accent2>
      <a:accent3>
        <a:srgbClr val="F7F7F7"/>
      </a:accent3>
      <a:accent4>
        <a:srgbClr val="000000"/>
      </a:accent4>
      <a:accent5>
        <a:srgbClr val="B8ADB8"/>
      </a:accent5>
      <a:accent6>
        <a:srgbClr val="2D2D8A"/>
      </a:accent6>
      <a:hlink>
        <a:srgbClr val="009999"/>
      </a:hlink>
      <a:folHlink>
        <a:srgbClr val="99CC00"/>
      </a:folHlink>
    </a:clrScheme>
    <a:fontScheme name="Master #4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Master #4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aster #5">
  <a:themeElements>
    <a:clrScheme name="">
      <a:dk1>
        <a:srgbClr val="000000"/>
      </a:dk1>
      <a:lt1>
        <a:srgbClr val="F1F1F1"/>
      </a:lt1>
      <a:dk2>
        <a:srgbClr val="000000"/>
      </a:dk2>
      <a:lt2>
        <a:srgbClr val="808080"/>
      </a:lt2>
      <a:accent1>
        <a:srgbClr val="52BEB0"/>
      </a:accent1>
      <a:accent2>
        <a:srgbClr val="333399"/>
      </a:accent2>
      <a:accent3>
        <a:srgbClr val="F7F7F7"/>
      </a:accent3>
      <a:accent4>
        <a:srgbClr val="000000"/>
      </a:accent4>
      <a:accent5>
        <a:srgbClr val="B3DBD4"/>
      </a:accent5>
      <a:accent6>
        <a:srgbClr val="2D2D8A"/>
      </a:accent6>
      <a:hlink>
        <a:srgbClr val="009999"/>
      </a:hlink>
      <a:folHlink>
        <a:srgbClr val="99CC00"/>
      </a:folHlink>
    </a:clrScheme>
    <a:fontScheme name="Master #5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Master #5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aster #6">
  <a:themeElements>
    <a:clrScheme name="">
      <a:dk1>
        <a:srgbClr val="000000"/>
      </a:dk1>
      <a:lt1>
        <a:srgbClr val="F1F1F1"/>
      </a:lt1>
      <a:dk2>
        <a:srgbClr val="000000"/>
      </a:dk2>
      <a:lt2>
        <a:srgbClr val="808080"/>
      </a:lt2>
      <a:accent1>
        <a:srgbClr val="DFDFDF"/>
      </a:accent1>
      <a:accent2>
        <a:srgbClr val="333399"/>
      </a:accent2>
      <a:accent3>
        <a:srgbClr val="F7F7F7"/>
      </a:accent3>
      <a:accent4>
        <a:srgbClr val="000000"/>
      </a:accent4>
      <a:accent5>
        <a:srgbClr val="ECECEC"/>
      </a:accent5>
      <a:accent6>
        <a:srgbClr val="2D2D8A"/>
      </a:accent6>
      <a:hlink>
        <a:srgbClr val="009999"/>
      </a:hlink>
      <a:folHlink>
        <a:srgbClr val="99CC00"/>
      </a:folHlink>
    </a:clrScheme>
    <a:fontScheme name="Master #6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Master #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Master #7">
  <a:themeElements>
    <a:clrScheme name="">
      <a:dk1>
        <a:srgbClr val="000000"/>
      </a:dk1>
      <a:lt1>
        <a:srgbClr val="F1F1F1"/>
      </a:lt1>
      <a:dk2>
        <a:srgbClr val="000000"/>
      </a:dk2>
      <a:lt2>
        <a:srgbClr val="808080"/>
      </a:lt2>
      <a:accent1>
        <a:srgbClr val="DFDFDF"/>
      </a:accent1>
      <a:accent2>
        <a:srgbClr val="333399"/>
      </a:accent2>
      <a:accent3>
        <a:srgbClr val="F7F7F7"/>
      </a:accent3>
      <a:accent4>
        <a:srgbClr val="000000"/>
      </a:accent4>
      <a:accent5>
        <a:srgbClr val="ECECEC"/>
      </a:accent5>
      <a:accent6>
        <a:srgbClr val="2D2D8A"/>
      </a:accent6>
      <a:hlink>
        <a:srgbClr val="009999"/>
      </a:hlink>
      <a:folHlink>
        <a:srgbClr val="99CC00"/>
      </a:folHlink>
    </a:clrScheme>
    <a:fontScheme name="Master #7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Master #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Master #12">
  <a:themeElements>
    <a:clrScheme name="">
      <a:dk1>
        <a:srgbClr val="000000"/>
      </a:dk1>
      <a:lt1>
        <a:srgbClr val="F1F1F1"/>
      </a:lt1>
      <a:dk2>
        <a:srgbClr val="000000"/>
      </a:dk2>
      <a:lt2>
        <a:srgbClr val="808080"/>
      </a:lt2>
      <a:accent1>
        <a:srgbClr val="DFDFDF"/>
      </a:accent1>
      <a:accent2>
        <a:srgbClr val="333399"/>
      </a:accent2>
      <a:accent3>
        <a:srgbClr val="F7F7F7"/>
      </a:accent3>
      <a:accent4>
        <a:srgbClr val="000000"/>
      </a:accent4>
      <a:accent5>
        <a:srgbClr val="ECECEC"/>
      </a:accent5>
      <a:accent6>
        <a:srgbClr val="2D2D8A"/>
      </a:accent6>
      <a:hlink>
        <a:srgbClr val="009999"/>
      </a:hlink>
      <a:folHlink>
        <a:srgbClr val="99CC00"/>
      </a:folHlink>
    </a:clrScheme>
    <a:fontScheme name="Master #12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blipFill dpi="0" rotWithShape="0">
          <a:blip xmlns:r="http://schemas.openxmlformats.org/officeDocument/2006/relationships" r:embed="rId1"/>
          <a:srcRect/>
          <a:tile tx="0" ty="0" sx="100000" sy="100000" flip="none" algn="tl"/>
        </a:blip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56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charset="0"/>
            <a:ea typeface="ヒラギノ角ゴ ProN W3" charset="0"/>
            <a:cs typeface="ヒラギノ角ゴ ProN W3" charset="0"/>
            <a:sym typeface="Gill Sans" charset="0"/>
          </a:defRPr>
        </a:defPPr>
      </a:lstStyle>
    </a:lnDef>
  </a:objectDefaults>
  <a:extraClrSchemeLst>
    <a:extraClrScheme>
      <a:clrScheme name="Master #1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1773</TotalTime>
  <Pages>0</Pages>
  <Words>210</Words>
  <Characters>0</Characters>
  <Application>Microsoft Office PowerPoint</Application>
  <PresentationFormat>Custom</PresentationFormat>
  <Lines>0</Lines>
  <Paragraphs>44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6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Master #2</vt:lpstr>
      <vt:lpstr>Master #4</vt:lpstr>
      <vt:lpstr>Master #5</vt:lpstr>
      <vt:lpstr>Master #6</vt:lpstr>
      <vt:lpstr>Master #7</vt:lpstr>
      <vt:lpstr>Master #12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conference@thesai.org</dc:creator>
  <cp:lastModifiedBy>IlanMBS</cp:lastModifiedBy>
  <cp:revision>102</cp:revision>
  <dcterms:modified xsi:type="dcterms:W3CDTF">2015-07-02T01:12:55Z</dcterms:modified>
</cp:coreProperties>
</file>